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7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B18D85-8988-48B7-B661-FFAB9FAAC4C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8C3C9A-AFB1-43D0-8248-CC3687BEF4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4968" y="2348880"/>
            <a:ext cx="7772400" cy="3744417"/>
          </a:xfrm>
        </p:spPr>
        <p:txBody>
          <a:bodyPr>
            <a:noAutofit/>
          </a:bodyPr>
          <a:lstStyle/>
          <a:p>
            <a:r>
              <a:rPr lang="cs-CZ" sz="1200" dirty="0" smtClean="0"/>
              <a:t>Název:</a:t>
            </a:r>
            <a:br>
              <a:rPr lang="cs-CZ" sz="1200" dirty="0" smtClean="0"/>
            </a:br>
            <a:r>
              <a:rPr lang="cs-CZ" sz="1200" dirty="0" smtClean="0"/>
              <a:t>VY_32_INOVACE_EV_8A_3M</a:t>
            </a:r>
            <a:br>
              <a:rPr lang="cs-CZ" sz="1200" dirty="0" smtClean="0"/>
            </a:br>
            <a:r>
              <a:rPr lang="cs-CZ" sz="1200" dirty="0" smtClean="0"/>
              <a:t>Škola:</a:t>
            </a:r>
            <a:br>
              <a:rPr lang="cs-CZ" sz="1200" dirty="0" smtClean="0"/>
            </a:br>
            <a:r>
              <a:rPr lang="cs-CZ" sz="1200" dirty="0" smtClean="0"/>
              <a:t>Základní škola Nové Město nad Metují, Školní 1000, okres Náchod</a:t>
            </a:r>
            <a:br>
              <a:rPr lang="cs-CZ" sz="1200" dirty="0" smtClean="0"/>
            </a:br>
            <a:r>
              <a:rPr lang="cs-CZ" sz="1200" dirty="0" smtClean="0"/>
              <a:t>Autor:</a:t>
            </a:r>
            <a:br>
              <a:rPr lang="cs-CZ" sz="1200" dirty="0" smtClean="0"/>
            </a:br>
            <a:r>
              <a:rPr lang="cs-CZ" sz="1200" dirty="0" smtClean="0"/>
              <a:t>Mgr. Jolana </a:t>
            </a:r>
            <a:r>
              <a:rPr lang="cs-CZ" sz="1200" dirty="0" err="1" smtClean="0"/>
              <a:t>Lásková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Ročník:</a:t>
            </a:r>
            <a:br>
              <a:rPr lang="cs-CZ" sz="1200" dirty="0" smtClean="0"/>
            </a:br>
            <a:r>
              <a:rPr lang="cs-CZ" sz="1200" dirty="0" smtClean="0"/>
              <a:t>8.</a:t>
            </a:r>
            <a:br>
              <a:rPr lang="cs-CZ" sz="1200" dirty="0" smtClean="0"/>
            </a:br>
            <a:r>
              <a:rPr lang="cs-CZ" sz="1200" dirty="0" smtClean="0"/>
              <a:t>Tematický okruh, předmět:</a:t>
            </a:r>
            <a:br>
              <a:rPr lang="cs-CZ" sz="1200" dirty="0" smtClean="0"/>
            </a:br>
            <a:r>
              <a:rPr lang="cs-CZ" sz="1200" dirty="0" smtClean="0"/>
              <a:t>Využívání informačních a komunikačních technologií, etická výchova</a:t>
            </a:r>
            <a:br>
              <a:rPr lang="cs-CZ" sz="1200" dirty="0" smtClean="0"/>
            </a:br>
            <a:r>
              <a:rPr lang="cs-CZ" sz="1200" dirty="0" smtClean="0"/>
              <a:t>Téma:</a:t>
            </a:r>
            <a:br>
              <a:rPr lang="cs-CZ" sz="1200" dirty="0" smtClean="0"/>
            </a:br>
            <a:r>
              <a:rPr lang="cs-CZ" sz="1200" dirty="0" smtClean="0"/>
              <a:t>Konverzace</a:t>
            </a:r>
            <a:br>
              <a:rPr lang="cs-CZ" sz="1200" dirty="0" smtClean="0"/>
            </a:br>
            <a:r>
              <a:rPr lang="cs-CZ" sz="1200" dirty="0" smtClean="0"/>
              <a:t>Číslo projektu:</a:t>
            </a:r>
            <a:br>
              <a:rPr lang="cs-CZ" sz="1200" dirty="0" smtClean="0"/>
            </a:br>
            <a:r>
              <a:rPr lang="cs-CZ" sz="1200" dirty="0" smtClean="0"/>
              <a:t>CZ.1.07/1.4.00/21.2336</a:t>
            </a:r>
            <a:br>
              <a:rPr lang="cs-CZ" sz="1200" dirty="0" smtClean="0"/>
            </a:br>
            <a:r>
              <a:rPr lang="cs-CZ" sz="1200" dirty="0" smtClean="0"/>
              <a:t>Datum:</a:t>
            </a:r>
            <a:br>
              <a:rPr lang="cs-CZ" sz="1200" dirty="0" smtClean="0"/>
            </a:br>
            <a:r>
              <a:rPr lang="cs-CZ" sz="1200" dirty="0" smtClean="0"/>
              <a:t>12. 02. 2013</a:t>
            </a:r>
            <a:br>
              <a:rPr lang="cs-CZ" sz="1200" dirty="0" smtClean="0"/>
            </a:br>
            <a:r>
              <a:rPr lang="cs-CZ" sz="1200" dirty="0" smtClean="0"/>
              <a:t>Anotace:</a:t>
            </a:r>
            <a:br>
              <a:rPr lang="cs-CZ" sz="1200" dirty="0" smtClean="0"/>
            </a:br>
            <a:r>
              <a:rPr lang="cs-CZ" sz="1200" dirty="0" smtClean="0"/>
              <a:t>Žáci pracují ve dvojicích na úkolu – jaké jsou zásady správného představování. Jednotlivé druhy představování předvedou. Na závěr vypracují pracovní list se shrnutím poznatků. Otázky jsou promítány </a:t>
            </a:r>
            <a:r>
              <a:rPr lang="cs-CZ" sz="1200" dirty="0" err="1" smtClean="0"/>
              <a:t>dataprojektorem</a:t>
            </a:r>
            <a:r>
              <a:rPr lang="cs-CZ" sz="1200" dirty="0" smtClean="0"/>
              <a:t> na plátno.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587" y="404664"/>
            <a:ext cx="5745163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Základní pravidla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Umět naslouchat</a:t>
            </a:r>
          </a:p>
          <a:p>
            <a:r>
              <a:rPr lang="cs-CZ" dirty="0" smtClean="0"/>
              <a:t>Neskákat do řeči</a:t>
            </a:r>
          </a:p>
          <a:p>
            <a:r>
              <a:rPr lang="cs-CZ" dirty="0" smtClean="0"/>
              <a:t>Zapojit do rozhovoru všechny účastníky</a:t>
            </a:r>
          </a:p>
          <a:p>
            <a:r>
              <a:rPr lang="cs-CZ" dirty="0" smtClean="0"/>
              <a:t>Netvrdit něco, co nevíš</a:t>
            </a:r>
          </a:p>
          <a:p>
            <a:r>
              <a:rPr lang="cs-CZ" dirty="0" smtClean="0"/>
              <a:t>Nemluv pořád jen o sobě nebo někom známém</a:t>
            </a:r>
          </a:p>
          <a:p>
            <a:r>
              <a:rPr lang="cs-CZ" dirty="0" smtClean="0"/>
              <a:t>Nepřeháněj to se sprostými slovy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Sprostá slova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Užívání sprostých slov</a:t>
            </a:r>
          </a:p>
          <a:p>
            <a:r>
              <a:rPr lang="cs-CZ" dirty="0" smtClean="0"/>
              <a:t>Považování sprostých slov za běžnou mluvu</a:t>
            </a:r>
          </a:p>
          <a:p>
            <a:r>
              <a:rPr lang="cs-CZ" dirty="0" smtClean="0"/>
              <a:t>Hrubé chování a jednání</a:t>
            </a:r>
          </a:p>
          <a:p>
            <a:r>
              <a:rPr lang="cs-CZ" dirty="0" smtClean="0"/>
              <a:t>Tzv. </a:t>
            </a:r>
            <a:r>
              <a:rPr lang="cs-CZ" dirty="0"/>
              <a:t>k</a:t>
            </a:r>
            <a:r>
              <a:rPr lang="cs-CZ" dirty="0" smtClean="0"/>
              <a:t>ontaktová slova</a:t>
            </a:r>
          </a:p>
          <a:p>
            <a:r>
              <a:rPr lang="cs-CZ" dirty="0" smtClean="0"/>
              <a:t>Viz úcta k ostatním</a:t>
            </a:r>
          </a:p>
          <a:p>
            <a:r>
              <a:rPr lang="cs-CZ" dirty="0" smtClean="0"/>
              <a:t>Co si myslí okolní lidé?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Tykání, vykání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Vykání – lidem, kteří se liší věkem, profesním zařazením, společenským postavením</a:t>
            </a:r>
          </a:p>
          <a:p>
            <a:r>
              <a:rPr lang="cs-CZ" dirty="0" smtClean="0"/>
              <a:t>Proč si lidé vykají?</a:t>
            </a:r>
          </a:p>
          <a:p>
            <a:r>
              <a:rPr lang="cs-CZ" dirty="0" smtClean="0"/>
              <a:t>Nabídka tykání – jak se zachovám?</a:t>
            </a:r>
          </a:p>
          <a:p>
            <a:r>
              <a:rPr lang="cs-CZ" dirty="0" smtClean="0"/>
              <a:t>Tykání – lidé se cítí na stejné úrovni, jak společenské, tak příbuzenské, pracovní nebo generační</a:t>
            </a:r>
          </a:p>
          <a:p>
            <a:r>
              <a:rPr lang="cs-CZ" dirty="0" smtClean="0"/>
              <a:t>Komu tykáme?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 co si dát pozor!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Pomluvy</a:t>
            </a:r>
          </a:p>
          <a:p>
            <a:r>
              <a:rPr lang="cs-CZ" dirty="0" smtClean="0"/>
              <a:t>Anonymy</a:t>
            </a:r>
          </a:p>
          <a:p>
            <a:r>
              <a:rPr lang="cs-CZ" dirty="0" smtClean="0"/>
              <a:t>Konverzace s kamarádkou/kamarádem v místech, kde mě může kdokoli slyšet</a:t>
            </a:r>
          </a:p>
          <a:p>
            <a:r>
              <a:rPr lang="cs-CZ" dirty="0" smtClean="0"/>
              <a:t>Navázání konverzace v neznámým člověkem ve městě…</a:t>
            </a:r>
          </a:p>
          <a:p>
            <a:r>
              <a:rPr lang="cs-CZ" dirty="0" smtClean="0"/>
              <a:t>Navázání konverzace s neznámým člověkem po internetu</a:t>
            </a:r>
            <a:r>
              <a:rPr lang="cs-CZ" smtClean="0"/>
              <a:t>, kriminalita!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148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Název: VY_32_INOVACE_EV_8A_3M Škola: Základní škola Nové Město nad Metují, Školní 1000, okres Náchod Autor: Mgr. Jolana Lásková Ročník: 8. Tematický okruh, předmět: Využívání informačních a komunikačních technologií, etická výchova Téma: Konverzace Číslo projektu: CZ.1.07/1.4.00/21.2336 Datum: 12. 02. 2013 Anotace: Žáci pracují ve dvojicích na úkolu – jaké jsou zásady správného představování. Jednotlivé druhy představování předvedou. Na závěr vypracují pracovní list se shrnutím poznatků. Otázky jsou promítány dataprojektorem na plátno. </vt:lpstr>
      <vt:lpstr>Základní pravidla</vt:lpstr>
      <vt:lpstr>Sprostá slova</vt:lpstr>
      <vt:lpstr>Tykání, vykání</vt:lpstr>
      <vt:lpstr>Na co si dát pozor!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Konverzace</dc:title>
  <dc:creator>admin</dc:creator>
  <cp:lastModifiedBy>Správce</cp:lastModifiedBy>
  <cp:revision>8</cp:revision>
  <dcterms:created xsi:type="dcterms:W3CDTF">2013-02-09T16:44:36Z</dcterms:created>
  <dcterms:modified xsi:type="dcterms:W3CDTF">2013-06-06T13:18:32Z</dcterms:modified>
</cp:coreProperties>
</file>