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88F6B-D35C-42A4-8F74-2C7C8B96419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A381F-83DB-4038-A92B-C058025CF1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006" y="350100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1300" dirty="0" smtClean="0"/>
              <a:t>Název:</a:t>
            </a:r>
            <a:br>
              <a:rPr lang="cs-CZ" sz="1300" dirty="0" smtClean="0"/>
            </a:br>
            <a:r>
              <a:rPr lang="cs-CZ" sz="1300" dirty="0" smtClean="0"/>
              <a:t>VY_32_INOVACE_EV_8</a:t>
            </a:r>
            <a:r>
              <a:rPr lang="cs-CZ" sz="1300" dirty="0"/>
              <a:t>A</a:t>
            </a:r>
            <a:r>
              <a:rPr lang="cs-CZ" sz="1300" dirty="0" smtClean="0"/>
              <a:t>_5M</a:t>
            </a:r>
            <a:br>
              <a:rPr lang="cs-CZ" sz="1300" dirty="0" smtClean="0"/>
            </a:br>
            <a:r>
              <a:rPr lang="cs-CZ" sz="1300" dirty="0" smtClean="0"/>
              <a:t>Škola:</a:t>
            </a:r>
            <a:br>
              <a:rPr lang="cs-CZ" sz="1300" dirty="0" smtClean="0"/>
            </a:br>
            <a:r>
              <a:rPr lang="cs-CZ" sz="1300" dirty="0" smtClean="0"/>
              <a:t>Základní škola Nové Město nad Metují, Školní 1000, okres Náchod</a:t>
            </a:r>
            <a:br>
              <a:rPr lang="cs-CZ" sz="1300" dirty="0" smtClean="0"/>
            </a:br>
            <a:r>
              <a:rPr lang="cs-CZ" sz="1300" dirty="0" smtClean="0"/>
              <a:t>Autor:</a:t>
            </a:r>
            <a:br>
              <a:rPr lang="cs-CZ" sz="1300" dirty="0" smtClean="0"/>
            </a:br>
            <a:r>
              <a:rPr lang="cs-CZ" sz="1300" dirty="0" smtClean="0"/>
              <a:t>Mgr. Jolana </a:t>
            </a:r>
            <a:r>
              <a:rPr lang="cs-CZ" sz="1300" dirty="0" err="1" smtClean="0"/>
              <a:t>Lásková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Ročník:</a:t>
            </a:r>
            <a:br>
              <a:rPr lang="cs-CZ" sz="1300" dirty="0" smtClean="0"/>
            </a:br>
            <a:r>
              <a:rPr lang="cs-CZ" sz="1300" dirty="0" smtClean="0"/>
              <a:t>8.</a:t>
            </a:r>
            <a:br>
              <a:rPr lang="cs-CZ" sz="1300" dirty="0" smtClean="0"/>
            </a:br>
            <a:r>
              <a:rPr lang="cs-CZ" sz="1300" dirty="0" smtClean="0"/>
              <a:t>Tematický okruh, předmět: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1300" dirty="0" smtClean="0"/>
              <a:t>Využívání informačních a komunikačních technologií, etická výchova</a:t>
            </a:r>
            <a:br>
              <a:rPr lang="cs-CZ" sz="1300" dirty="0" smtClean="0"/>
            </a:br>
            <a:r>
              <a:rPr lang="cs-CZ" sz="1300" dirty="0" smtClean="0"/>
              <a:t>Téma:</a:t>
            </a:r>
            <a:br>
              <a:rPr lang="cs-CZ" sz="1300" dirty="0" smtClean="0"/>
            </a:br>
            <a:r>
              <a:rPr lang="cs-CZ" sz="1300" dirty="0" smtClean="0"/>
              <a:t>Stolování</a:t>
            </a:r>
            <a:br>
              <a:rPr lang="cs-CZ" sz="1300" dirty="0" smtClean="0"/>
            </a:br>
            <a:r>
              <a:rPr lang="cs-CZ" sz="1300" dirty="0" smtClean="0"/>
              <a:t>Číslo projektu:</a:t>
            </a:r>
            <a:br>
              <a:rPr lang="cs-CZ" sz="1300" dirty="0" smtClean="0"/>
            </a:br>
            <a:r>
              <a:rPr lang="cs-CZ" sz="1300" dirty="0" smtClean="0"/>
              <a:t>CZ.1.07/1.4.00/21.2336</a:t>
            </a:r>
            <a:br>
              <a:rPr lang="cs-CZ" sz="1300" dirty="0" smtClean="0"/>
            </a:br>
            <a:r>
              <a:rPr lang="cs-CZ" sz="1300" dirty="0" smtClean="0"/>
              <a:t>Datum:</a:t>
            </a:r>
            <a:br>
              <a:rPr lang="cs-CZ" sz="1300" dirty="0" smtClean="0"/>
            </a:br>
            <a:r>
              <a:rPr lang="cs-CZ" sz="1300" dirty="0" smtClean="0"/>
              <a:t>19. 03. 2013</a:t>
            </a:r>
            <a:br>
              <a:rPr lang="cs-CZ" sz="1300" dirty="0" smtClean="0"/>
            </a:br>
            <a:r>
              <a:rPr lang="cs-CZ" sz="1300" dirty="0" smtClean="0"/>
              <a:t>Anotace:</a:t>
            </a:r>
            <a:br>
              <a:rPr lang="cs-CZ" sz="1300" dirty="0" smtClean="0"/>
            </a:br>
            <a:r>
              <a:rPr lang="cs-CZ" sz="1300" dirty="0" smtClean="0"/>
              <a:t>Žáci pracují ve dvojicích na úkolu – jaké jsou zásady správného představování. Jednotlivé druhy představování předvedou. Na závěr vypracují pracovní list se shrnutím poznatků. Otázky jsou promítány </a:t>
            </a:r>
            <a:r>
              <a:rPr lang="cs-CZ" sz="1300" dirty="0" err="1" smtClean="0"/>
              <a:t>dataprojektorem</a:t>
            </a:r>
            <a:r>
              <a:rPr lang="cs-CZ" sz="1300" dirty="0" smtClean="0"/>
              <a:t> na plátno.</a:t>
            </a:r>
            <a:br>
              <a:rPr lang="cs-CZ" sz="1300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r>
              <a:rPr lang="cs-CZ" dirty="0" smtClean="0"/>
              <a:t>Stolování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5" y="332656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Správně prostřený stůl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Prostírání</a:t>
            </a:r>
          </a:p>
          <a:p>
            <a:r>
              <a:rPr lang="cs-CZ" dirty="0" smtClean="0"/>
              <a:t>Správné umístění stolního nádobí</a:t>
            </a:r>
          </a:p>
          <a:p>
            <a:r>
              <a:rPr lang="cs-CZ" dirty="0" smtClean="0"/>
              <a:t>Umístění příborů, druhy příborů</a:t>
            </a:r>
          </a:p>
          <a:p>
            <a:r>
              <a:rPr lang="cs-CZ" dirty="0" smtClean="0"/>
              <a:t>Umístění misek na salát, kompot</a:t>
            </a:r>
          </a:p>
          <a:p>
            <a:r>
              <a:rPr lang="cs-CZ" dirty="0" smtClean="0"/>
              <a:t>Druhy sklenic a jejich umístění 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Chování u stolu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Správné sezení na židli</a:t>
            </a:r>
          </a:p>
          <a:p>
            <a:r>
              <a:rPr lang="cs-CZ" dirty="0" smtClean="0"/>
              <a:t>Opírání loktů o stůl</a:t>
            </a:r>
          </a:p>
          <a:p>
            <a:r>
              <a:rPr lang="cs-CZ" dirty="0" smtClean="0"/>
              <a:t>Sklánění hlavy k talířům</a:t>
            </a:r>
          </a:p>
          <a:p>
            <a:r>
              <a:rPr lang="cs-CZ" dirty="0" smtClean="0"/>
              <a:t>Držení příborů</a:t>
            </a:r>
          </a:p>
          <a:p>
            <a:r>
              <a:rPr lang="cs-CZ" dirty="0" smtClean="0"/>
              <a:t>Čtení při jídle</a:t>
            </a:r>
          </a:p>
          <a:p>
            <a:r>
              <a:rPr lang="cs-CZ" dirty="0" smtClean="0"/>
              <a:t>Konverzace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ervírování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Používání ubrousku/druhy</a:t>
            </a:r>
          </a:p>
          <a:p>
            <a:r>
              <a:rPr lang="cs-CZ" dirty="0" smtClean="0"/>
              <a:t>Odebírání jídla z mísy</a:t>
            </a:r>
          </a:p>
          <a:p>
            <a:r>
              <a:rPr lang="cs-CZ" dirty="0" smtClean="0"/>
              <a:t>Jaké množství si nabrat?</a:t>
            </a:r>
          </a:p>
          <a:p>
            <a:r>
              <a:rPr lang="cs-CZ" dirty="0" smtClean="0"/>
              <a:t>Přídavky</a:t>
            </a:r>
          </a:p>
          <a:p>
            <a:r>
              <a:rPr lang="cs-CZ" dirty="0" smtClean="0"/>
              <a:t>Některé druhy jídla – způsob jedení</a:t>
            </a:r>
            <a:r>
              <a:rPr lang="cs-CZ" dirty="0"/>
              <a:t> </a:t>
            </a:r>
            <a:r>
              <a:rPr lang="cs-CZ" dirty="0" smtClean="0"/>
              <a:t>( chléb, salát, těstoviny,vejce…)</a:t>
            </a:r>
          </a:p>
          <a:p>
            <a:r>
              <a:rPr lang="cs-CZ" dirty="0" smtClean="0"/>
              <a:t>Co mohu jíst rukama?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Pozvání na oběd, večeři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 pozvání</a:t>
            </a:r>
          </a:p>
          <a:p>
            <a:r>
              <a:rPr lang="cs-CZ" dirty="0" smtClean="0"/>
              <a:t>Rozsazení hostů</a:t>
            </a:r>
          </a:p>
          <a:p>
            <a:r>
              <a:rPr lang="cs-CZ" dirty="0" smtClean="0"/>
              <a:t>Vhodné jídlo</a:t>
            </a:r>
          </a:p>
          <a:p>
            <a:r>
              <a:rPr lang="cs-CZ" dirty="0" smtClean="0"/>
              <a:t>Co znamená v restauraci „MENU“</a:t>
            </a:r>
          </a:p>
          <a:p>
            <a:r>
              <a:rPr lang="cs-CZ" dirty="0" smtClean="0"/>
              <a:t>Jak se chovat v restauraci? Zásady </a:t>
            </a:r>
            <a:r>
              <a:rPr lang="cs-CZ" smtClean="0"/>
              <a:t>správného stolování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105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Název: VY_32_INOVACE_EV_8A_5M Škola: Základní škola Nové Město nad Metují, Školní 1000, okres Náchod Autor: Mgr. Jolana Lásková Ročník: 8. Tematický okruh, předmět: Využívání informačních a komunikačních technologií, etická výchova Téma: Stolování Číslo projektu: CZ.1.07/1.4.00/21.2336 Datum: 19. 03. 2013 Anotace: Žáci pracují ve dvojicích na úkolu – jaké jsou zásady správného představování. Jednotlivé druhy představování předvedou. Na závěr vypracují pracovní list se shrnutím poznatků. Otázky jsou promítány dataprojektorem na plátno.   Stolování</vt:lpstr>
      <vt:lpstr>Správně prostřený stůl</vt:lpstr>
      <vt:lpstr>Chování u stolu</vt:lpstr>
      <vt:lpstr>Servírování</vt:lpstr>
      <vt:lpstr>Pozvání na oběd, večeři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Stolování</dc:title>
  <dc:creator>admin</dc:creator>
  <cp:lastModifiedBy>Správce</cp:lastModifiedBy>
  <cp:revision>9</cp:revision>
  <dcterms:created xsi:type="dcterms:W3CDTF">2013-02-09T16:29:12Z</dcterms:created>
  <dcterms:modified xsi:type="dcterms:W3CDTF">2013-06-06T13:19:34Z</dcterms:modified>
</cp:coreProperties>
</file>