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2E968-608C-4EE6-99F0-D455532FF1E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75E7B-1357-4783-970C-F7E94B7CA6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7886" y="2348880"/>
            <a:ext cx="7846640" cy="3600401"/>
          </a:xfrm>
        </p:spPr>
        <p:txBody>
          <a:bodyPr>
            <a:noAutofit/>
          </a:bodyPr>
          <a:lstStyle/>
          <a:p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Název:</a:t>
            </a:r>
            <a:br>
              <a:rPr lang="cs-CZ" sz="1200" dirty="0" smtClean="0"/>
            </a:br>
            <a:r>
              <a:rPr lang="cs-CZ" sz="1200" dirty="0" smtClean="0"/>
              <a:t>VY_32_INOVACE_EV_8A_6M</a:t>
            </a:r>
            <a:br>
              <a:rPr lang="cs-CZ" sz="1200" dirty="0" smtClean="0"/>
            </a:br>
            <a:r>
              <a:rPr lang="cs-CZ" sz="1200" dirty="0" smtClean="0"/>
              <a:t>Škola:</a:t>
            </a:r>
            <a:br>
              <a:rPr lang="cs-CZ" sz="1200" dirty="0" smtClean="0"/>
            </a:br>
            <a:r>
              <a:rPr lang="cs-CZ" sz="1200" dirty="0" smtClean="0"/>
              <a:t>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Autor:</a:t>
            </a:r>
            <a:br>
              <a:rPr lang="cs-CZ" sz="1200" dirty="0" smtClean="0"/>
            </a:br>
            <a:r>
              <a:rPr lang="cs-CZ" sz="1200" dirty="0" smtClean="0"/>
              <a:t>Mgr. Jolana </a:t>
            </a:r>
            <a:r>
              <a:rPr lang="cs-CZ" sz="1200" dirty="0" err="1" smtClean="0"/>
              <a:t>Lásková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Ročník:</a:t>
            </a:r>
            <a:br>
              <a:rPr lang="cs-CZ" sz="1200" dirty="0" smtClean="0"/>
            </a:br>
            <a:r>
              <a:rPr lang="cs-CZ" sz="1200" dirty="0" smtClean="0"/>
              <a:t>8.</a:t>
            </a:r>
            <a:br>
              <a:rPr lang="cs-CZ" sz="1200" dirty="0" smtClean="0"/>
            </a:br>
            <a:r>
              <a:rPr lang="cs-CZ" sz="1200" dirty="0" smtClean="0"/>
              <a:t>Tematický okruh, předmět: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</a:t>
            </a:r>
            <a:br>
              <a:rPr lang="cs-CZ" sz="1200" dirty="0" smtClean="0"/>
            </a:br>
            <a:r>
              <a:rPr lang="cs-CZ" sz="1200" dirty="0" smtClean="0"/>
              <a:t>Úcta k tomu, co nás obklopuje</a:t>
            </a:r>
            <a:br>
              <a:rPr lang="cs-CZ" sz="1200" dirty="0" smtClean="0"/>
            </a:br>
            <a:r>
              <a:rPr lang="cs-CZ" sz="1200" dirty="0" smtClean="0"/>
              <a:t>Číslo projektu:</a:t>
            </a:r>
            <a:br>
              <a:rPr lang="cs-CZ" sz="1200" dirty="0" smtClean="0"/>
            </a:br>
            <a:r>
              <a:rPr lang="cs-CZ" sz="1200" dirty="0" smtClean="0"/>
              <a:t>CZ.1.07/1.4.00/21.2336</a:t>
            </a:r>
            <a:br>
              <a:rPr lang="cs-CZ" sz="1200" dirty="0" smtClean="0"/>
            </a:br>
            <a:r>
              <a:rPr lang="cs-CZ" sz="1200" dirty="0" smtClean="0"/>
              <a:t>Datum:</a:t>
            </a:r>
            <a:br>
              <a:rPr lang="cs-CZ" sz="1200" dirty="0" smtClean="0"/>
            </a:br>
            <a:r>
              <a:rPr lang="cs-CZ" sz="1200" dirty="0" smtClean="0"/>
              <a:t>26. 03. 2013</a:t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Žáci pracují ve dvojicích na úkolu – jaké jsou zásady správného představování. Jednotlivé druhy představování předvedou. Na závěr vypracují pracovní list se shrnutím poznatků. Otázky jsou promítány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plátno.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476672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Úcta ke všemu, co nás obklopuje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Vážit si lidí, to znamená brát ohled na jejich odlišnosti jak v myšlení, tak v chování, připustit, že nejsme všichni stejní</a:t>
            </a:r>
          </a:p>
          <a:p>
            <a:r>
              <a:rPr lang="cs-CZ" dirty="0" smtClean="0"/>
              <a:t>Rodiče, prarodiče a rodinní příslušníci</a:t>
            </a:r>
          </a:p>
          <a:p>
            <a:r>
              <a:rPr lang="cs-CZ" dirty="0" smtClean="0"/>
              <a:t>Starší lidé</a:t>
            </a:r>
          </a:p>
          <a:p>
            <a:r>
              <a:rPr lang="cs-CZ" dirty="0" smtClean="0"/>
              <a:t>Hendikepovaní lidé</a:t>
            </a:r>
          </a:p>
          <a:p>
            <a:r>
              <a:rPr lang="cs-CZ" dirty="0" smtClean="0"/>
              <a:t>Spolužáci – komunikace, diskuse, oslovování…</a:t>
            </a:r>
          </a:p>
          <a:p>
            <a:r>
              <a:rPr lang="cs-CZ" dirty="0" smtClean="0"/>
              <a:t>Chlapci x dívky</a:t>
            </a:r>
          </a:p>
          <a:p>
            <a:r>
              <a:rPr lang="cs-CZ" dirty="0" smtClean="0"/>
              <a:t>Cizinci – znalost cizích jazyků, pomoc v nouzi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Lidé jiné sexuální orientace</a:t>
            </a:r>
          </a:p>
          <a:p>
            <a:r>
              <a:rPr lang="cs-CZ" dirty="0" smtClean="0"/>
              <a:t>Lidé vyznávající jiné náboženství</a:t>
            </a:r>
          </a:p>
          <a:p>
            <a:r>
              <a:rPr lang="cs-CZ" dirty="0" smtClean="0"/>
              <a:t>Úcta na pracovišti, ve škole – slušnost</a:t>
            </a:r>
          </a:p>
          <a:p>
            <a:r>
              <a:rPr lang="cs-CZ" dirty="0" smtClean="0"/>
              <a:t>Policie, úřední osoby</a:t>
            </a:r>
          </a:p>
          <a:p>
            <a:r>
              <a:rPr lang="cs-CZ" dirty="0" smtClean="0"/>
              <a:t>Zemřelí (ničení hřbitovů…)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Zásada 3 P :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ozdravit,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oprosit,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oděkovat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Úcta k věcem ( mým, druhého, vandalství…)</a:t>
            </a:r>
          </a:p>
          <a:p>
            <a:r>
              <a:rPr lang="cs-CZ" dirty="0" smtClean="0"/>
              <a:t>Graffiti (</a:t>
            </a:r>
            <a:r>
              <a:rPr lang="cs-CZ" dirty="0" err="1" smtClean="0"/>
              <a:t>tagy</a:t>
            </a:r>
            <a:r>
              <a:rPr lang="cs-CZ" dirty="0" smtClean="0"/>
              <a:t>)</a:t>
            </a:r>
          </a:p>
          <a:p>
            <a:r>
              <a:rPr lang="cs-CZ" dirty="0" smtClean="0"/>
              <a:t>Úcta k přírodě ( odpadky, nedopalky, trhání květin, sbírání lesních plodin…)</a:t>
            </a:r>
          </a:p>
          <a:p>
            <a:r>
              <a:rPr lang="cs-CZ" dirty="0" smtClean="0"/>
              <a:t>Úcta k živým tvorům ( domácí mazlíčci a péče o ně, zvířata v přírodě – hluk, násilí…)</a:t>
            </a:r>
          </a:p>
          <a:p>
            <a:r>
              <a:rPr lang="cs-CZ" dirty="0" smtClean="0"/>
              <a:t>Právní vědomí každého člověka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</a:t>
            </a:r>
            <a:r>
              <a:rPr lang="cs-CZ" b="1" dirty="0" smtClean="0"/>
              <a:t>kologie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Třídění odpadů</a:t>
            </a:r>
          </a:p>
          <a:p>
            <a:r>
              <a:rPr lang="cs-CZ" dirty="0" smtClean="0"/>
              <a:t>Vlastní podíl na recyklaci</a:t>
            </a:r>
          </a:p>
          <a:p>
            <a:r>
              <a:rPr lang="cs-CZ" dirty="0" smtClean="0"/>
              <a:t>Ekologické katastrofy</a:t>
            </a:r>
          </a:p>
          <a:p>
            <a:r>
              <a:rPr lang="cs-CZ" dirty="0" smtClean="0"/>
              <a:t>Možnosti jedince</a:t>
            </a:r>
            <a:r>
              <a:rPr lang="cs-CZ" smtClean="0"/>
              <a:t>, společnosti?</a:t>
            </a:r>
            <a:endParaRPr lang="cs-CZ" dirty="0" smtClean="0"/>
          </a:p>
          <a:p>
            <a:r>
              <a:rPr lang="cs-CZ" dirty="0" smtClean="0"/>
              <a:t>Jak je na tom naše škola, třída?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170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  Název: VY_32_INOVACE_EV_8A_6M Škola: Základní škola Nové Město nad Metují, Školní 1000, okres Náchod Autor: Mgr. Jolana Lásková Ročník: 8. Tematický okruh, předmět: Využívání informačních a komunikačních technologií, etická výchova Téma: Úcta k tomu, co nás obklopuje Číslo projektu: CZ.1.07/1.4.00/21.2336 Datum: 26. 03. 2013 Anotace: Žáci pracují ve dvojicích na úkolu – jaké jsou zásady správného představování. Jednotlivé druhy představování předvedou. Na závěr vypracují pracovní list se shrnutím poznatků. Otázky jsou promítány dataprojektorem na plátno.   </vt:lpstr>
      <vt:lpstr>Úcta ke všemu, co nás obklopuje</vt:lpstr>
      <vt:lpstr>Prezentace aplikace PowerPoint</vt:lpstr>
      <vt:lpstr>Prezentace aplikace PowerPoint</vt:lpstr>
      <vt:lpstr>Ekologie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Správce</cp:lastModifiedBy>
  <cp:revision>9</cp:revision>
  <dcterms:created xsi:type="dcterms:W3CDTF">2013-03-20T20:06:52Z</dcterms:created>
  <dcterms:modified xsi:type="dcterms:W3CDTF">2013-06-06T13:19:08Z</dcterms:modified>
</cp:coreProperties>
</file>