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7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40136-F4F9-46F6-8C41-42E24E66014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D1674-DE55-412F-847E-480B229E1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996952"/>
            <a:ext cx="7772400" cy="2592288"/>
          </a:xfrm>
        </p:spPr>
        <p:txBody>
          <a:bodyPr>
            <a:noAutofit/>
          </a:bodyPr>
          <a:lstStyle/>
          <a:p>
            <a:r>
              <a:rPr lang="cs-CZ" sz="1200" dirty="0"/>
              <a:t> </a:t>
            </a:r>
            <a:br>
              <a:rPr lang="cs-CZ" sz="1200" dirty="0"/>
            </a:br>
            <a:r>
              <a:rPr lang="cs-CZ" sz="1200" dirty="0"/>
              <a:t>Název:</a:t>
            </a:r>
            <a:br>
              <a:rPr lang="cs-CZ" sz="1200" dirty="0"/>
            </a:br>
            <a:r>
              <a:rPr lang="cs-CZ" sz="1200" dirty="0" smtClean="0"/>
              <a:t>VY_32_INOVACE_EV_8A_7M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>Škola:</a:t>
            </a:r>
            <a:br>
              <a:rPr lang="cs-CZ" sz="1200" dirty="0"/>
            </a:br>
            <a:r>
              <a:rPr lang="cs-CZ" sz="1200" dirty="0" smtClean="0"/>
              <a:t>Využívání </a:t>
            </a:r>
            <a:r>
              <a:rPr lang="cs-CZ" sz="1200" dirty="0"/>
              <a:t>informačních a komunikačních technologií, etická výchova</a:t>
            </a:r>
            <a:br>
              <a:rPr lang="cs-CZ" sz="1200" dirty="0"/>
            </a:br>
            <a:r>
              <a:rPr lang="cs-CZ" sz="1200" dirty="0" smtClean="0"/>
              <a:t>Téma:Úcta k sobě samému, sebeúcta</a:t>
            </a:r>
            <a:r>
              <a:rPr lang="cs-CZ" sz="1200" dirty="0"/>
              <a:t/>
            </a:r>
            <a:br>
              <a:rPr lang="cs-CZ" sz="1200" dirty="0"/>
            </a:br>
            <a:r>
              <a:rPr lang="cs-CZ" sz="1200" dirty="0"/>
              <a:t>Číslo projektu:</a:t>
            </a:r>
            <a:br>
              <a:rPr lang="cs-CZ" sz="1200" dirty="0"/>
            </a:br>
            <a:r>
              <a:rPr lang="cs-CZ" sz="1200" dirty="0"/>
              <a:t>CZ.1.07/1.4.00/21.2336</a:t>
            </a:r>
            <a:br>
              <a:rPr lang="cs-CZ" sz="1200" dirty="0"/>
            </a:br>
            <a:r>
              <a:rPr lang="cs-CZ" sz="1200" dirty="0"/>
              <a:t>Datum:</a:t>
            </a:r>
            <a:br>
              <a:rPr lang="cs-CZ" sz="1200" dirty="0"/>
            </a:br>
            <a:r>
              <a:rPr lang="cs-CZ" sz="1200" dirty="0" smtClean="0"/>
              <a:t>26. 03. </a:t>
            </a:r>
            <a:r>
              <a:rPr lang="cs-CZ" sz="1200" dirty="0"/>
              <a:t>2013</a:t>
            </a:r>
            <a:br>
              <a:rPr lang="cs-CZ" sz="1200" dirty="0"/>
            </a:br>
            <a:r>
              <a:rPr lang="cs-CZ" sz="1200" dirty="0"/>
              <a:t>Anotace:</a:t>
            </a:r>
            <a:br>
              <a:rPr lang="cs-CZ" sz="1200" dirty="0"/>
            </a:br>
            <a:r>
              <a:rPr lang="cs-CZ" sz="1200" dirty="0"/>
              <a:t>Žáci pracují ve dvojicích na úkolu – jaké jsou zásady správného představování. Jednotlivé druhy představování předvedou. Na závěr vypracují pracovní list se shrnutím poznatků. Otázky jsou promítány </a:t>
            </a:r>
            <a:r>
              <a:rPr lang="cs-CZ" sz="1200" dirty="0" err="1"/>
              <a:t>dataprojektorem</a:t>
            </a:r>
            <a:r>
              <a:rPr lang="cs-CZ" sz="1200" dirty="0"/>
              <a:t> na plátno.</a:t>
            </a:r>
            <a:br>
              <a:rPr lang="cs-CZ" sz="1200" dirty="0"/>
            </a:br>
            <a:endParaRPr lang="cs-CZ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367" y="620688"/>
            <a:ext cx="5745163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Úcta k sobě samému-sebeúcta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Dobře vypadat, být čistý, chodit v příjemném oblečení, nepáchnout. </a:t>
            </a:r>
            <a:endParaRPr lang="cs-CZ" dirty="0"/>
          </a:p>
          <a:p>
            <a:r>
              <a:rPr lang="cs-CZ" dirty="0" smtClean="0"/>
              <a:t>Oblečení by mělo odpovídat místu, času a situaci, rozlišení prostředí</a:t>
            </a:r>
          </a:p>
          <a:p>
            <a:r>
              <a:rPr lang="cs-CZ" dirty="0" smtClean="0"/>
              <a:t>Oblečení by mělo odpovídat věku, vzhledu a osobnosti (sebekritičnost)</a:t>
            </a:r>
          </a:p>
          <a:p>
            <a:r>
              <a:rPr lang="cs-CZ" dirty="0" smtClean="0"/>
              <a:t>Společenské oblečení ( kravata, motýlek, frak, žaket, punčocháče…)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Oblékání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co dávat při oblékání pozor:</a:t>
            </a:r>
          </a:p>
          <a:p>
            <a:r>
              <a:rPr lang="cs-CZ" dirty="0" smtClean="0"/>
              <a:t>- tepláková souprava ve městě, v divadle, v kině!</a:t>
            </a:r>
          </a:p>
          <a:p>
            <a:r>
              <a:rPr lang="cs-CZ" dirty="0" smtClean="0"/>
              <a:t>-vyčuhující ramínka od podprsenky</a:t>
            </a:r>
          </a:p>
          <a:p>
            <a:r>
              <a:rPr lang="cs-CZ" dirty="0" smtClean="0"/>
              <a:t>-příliš těsné kalhoty (dívky i chlapci)</a:t>
            </a:r>
          </a:p>
          <a:p>
            <a:r>
              <a:rPr lang="cs-CZ" dirty="0" smtClean="0"/>
              <a:t>-špinavé oblečení</a:t>
            </a:r>
          </a:p>
          <a:p>
            <a:r>
              <a:rPr lang="cs-CZ" dirty="0" smtClean="0"/>
              <a:t>-oblečení potrhané, s dírami (ponožky!!)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Péče o vlasy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Vlasy (historie úpravy vlasů, důležitost?)</a:t>
            </a:r>
          </a:p>
          <a:p>
            <a:r>
              <a:rPr lang="cs-CZ" dirty="0" smtClean="0"/>
              <a:t>-</a:t>
            </a:r>
            <a:r>
              <a:rPr lang="cs-CZ" smtClean="0"/>
              <a:t>úprava vlasů, </a:t>
            </a:r>
            <a:r>
              <a:rPr lang="cs-CZ" dirty="0" smtClean="0"/>
              <a:t>mytí, česání</a:t>
            </a:r>
          </a:p>
          <a:p>
            <a:r>
              <a:rPr lang="cs-CZ" dirty="0" smtClean="0"/>
              <a:t>-lupy</a:t>
            </a:r>
          </a:p>
          <a:p>
            <a:r>
              <a:rPr lang="cs-CZ" dirty="0" smtClean="0"/>
              <a:t>-hygienická opatření (vši)</a:t>
            </a:r>
          </a:p>
          <a:p>
            <a:r>
              <a:rPr lang="cs-CZ" dirty="0" smtClean="0"/>
              <a:t>-vyholená lebka – příslušnost k určité komunitě?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Zuby a péče o 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Čištění zubů ( pasty, ústní vody, dentální hygiena)</a:t>
            </a:r>
          </a:p>
          <a:p>
            <a:r>
              <a:rPr lang="cs-CZ" dirty="0" smtClean="0"/>
              <a:t>Páchnoucí dech (některá jídla, kouření)</a:t>
            </a:r>
          </a:p>
          <a:p>
            <a:r>
              <a:rPr lang="cs-CZ" dirty="0" smtClean="0"/>
              <a:t>Nemoci ústní dutiny (nejčastější nemocí na světě = zubní kaz!, afty, opary…)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Zásady správné hygieny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Denně se myj ( sprchuj se nebo použij žínku)</a:t>
            </a:r>
          </a:p>
          <a:p>
            <a:r>
              <a:rPr lang="cs-CZ" dirty="0" smtClean="0"/>
              <a:t>Denně si měň spodní prádlo</a:t>
            </a:r>
          </a:p>
          <a:p>
            <a:r>
              <a:rPr lang="cs-CZ" dirty="0" smtClean="0"/>
              <a:t>Denně si měň ponožky</a:t>
            </a:r>
          </a:p>
          <a:p>
            <a:r>
              <a:rPr lang="cs-CZ" dirty="0" smtClean="0"/>
              <a:t>Používej deodorant</a:t>
            </a:r>
          </a:p>
          <a:p>
            <a:r>
              <a:rPr lang="cs-CZ" dirty="0" smtClean="0"/>
              <a:t>Nenos oblečení páchnoucí potem, hospodským pachem – kouření…</a:t>
            </a:r>
          </a:p>
          <a:p>
            <a:r>
              <a:rPr lang="cs-CZ" dirty="0" smtClean="0"/>
              <a:t>I tmavé oblečení se špiní, není to tolik vidět, ale je to cítit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Nevhodné zvuky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Zívání</a:t>
            </a:r>
          </a:p>
          <a:p>
            <a:r>
              <a:rPr lang="cs-CZ" dirty="0" smtClean="0"/>
              <a:t>Škytání</a:t>
            </a:r>
          </a:p>
          <a:p>
            <a:r>
              <a:rPr lang="cs-CZ" dirty="0" smtClean="0"/>
              <a:t>Smrkání ( rýma, kašel, kapesník látkový, papírový…)</a:t>
            </a:r>
          </a:p>
          <a:p>
            <a:r>
              <a:rPr lang="cs-CZ" dirty="0" smtClean="0"/>
              <a:t>Kýchání</a:t>
            </a:r>
          </a:p>
          <a:p>
            <a:r>
              <a:rPr lang="cs-CZ" dirty="0" smtClean="0"/>
              <a:t>Říhání</a:t>
            </a:r>
          </a:p>
          <a:p>
            <a:r>
              <a:rPr lang="cs-CZ" dirty="0" err="1" smtClean="0"/>
              <a:t>Prdění</a:t>
            </a:r>
            <a:r>
              <a:rPr lang="cs-CZ" dirty="0" smtClean="0"/>
              <a:t> – vypouštění větrů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245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  Název: VY_32_INOVACE_EV_8A_7M Škola: Využívání informačních a komunikačních technologií, etická výchova Téma:Úcta k sobě samému, sebeúcta Číslo projektu: CZ.1.07/1.4.00/21.2336 Datum: 26. 03. 2013 Anotace: Žáci pracují ve dvojicích na úkolu – jaké jsou zásady správného představování. Jednotlivé druhy představování předvedou. Na závěr vypracují pracovní list se shrnutím poznatků. Otázky jsou promítány dataprojektorem na plátno. </vt:lpstr>
      <vt:lpstr>Úcta k sobě samému-sebeúcta</vt:lpstr>
      <vt:lpstr>Oblékání</vt:lpstr>
      <vt:lpstr>Péče o vlasy</vt:lpstr>
      <vt:lpstr>Zuby a péče o ně</vt:lpstr>
      <vt:lpstr>Zásady správné hygieny</vt:lpstr>
      <vt:lpstr>Nevhodné zvuky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Správce</cp:lastModifiedBy>
  <cp:revision>11</cp:revision>
  <dcterms:created xsi:type="dcterms:W3CDTF">2013-03-20T19:37:08Z</dcterms:created>
  <dcterms:modified xsi:type="dcterms:W3CDTF">2013-06-06T13:18:50Z</dcterms:modified>
</cp:coreProperties>
</file>