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D51488-DD42-43E1-9320-9923DF715B9F}" type="datetimeFigureOut">
              <a:rPr lang="cs-CZ" smtClean="0"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0CDA40-C1F1-45C5-9200-97E6014B03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4076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F87A3-D3B8-4C4F-B83F-8563CE8AA92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29EC7-03AC-4906-8FE0-82A905282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F87A3-D3B8-4C4F-B83F-8563CE8AA92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29EC7-03AC-4906-8FE0-82A905282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F87A3-D3B8-4C4F-B83F-8563CE8AA92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29EC7-03AC-4906-8FE0-82A905282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F87A3-D3B8-4C4F-B83F-8563CE8AA92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29EC7-03AC-4906-8FE0-82A905282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F87A3-D3B8-4C4F-B83F-8563CE8AA92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29EC7-03AC-4906-8FE0-82A905282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F87A3-D3B8-4C4F-B83F-8563CE8AA92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29EC7-03AC-4906-8FE0-82A905282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F87A3-D3B8-4C4F-B83F-8563CE8AA92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29EC7-03AC-4906-8FE0-82A905282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F87A3-D3B8-4C4F-B83F-8563CE8AA92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29EC7-03AC-4906-8FE0-82A905282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F87A3-D3B8-4C4F-B83F-8563CE8AA92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29EC7-03AC-4906-8FE0-82A905282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F87A3-D3B8-4C4F-B83F-8563CE8AA92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29EC7-03AC-4906-8FE0-82A905282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5F87A3-D3B8-4C4F-B83F-8563CE8AA92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29EC7-03AC-4906-8FE0-82A905282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5F87A3-D3B8-4C4F-B83F-8563CE8AA923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529EC7-03AC-4906-8FE0-82A9052827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1200" dirty="0" smtClean="0"/>
              <a:t>VY_32_INOVACE_EV_8A_9M</a:t>
            </a:r>
            <a:br>
              <a:rPr lang="cs-CZ" sz="1200" dirty="0" smtClean="0"/>
            </a:br>
            <a:r>
              <a:rPr lang="cs-CZ" sz="1200" dirty="0" smtClean="0"/>
              <a:t>Škola: Základní škola Nové Město nad Metují, Školní 1000, okres Náchod</a:t>
            </a:r>
            <a:br>
              <a:rPr lang="cs-CZ" sz="1200" dirty="0" smtClean="0"/>
            </a:br>
            <a:r>
              <a:rPr lang="cs-CZ" sz="1200" dirty="0" smtClean="0"/>
              <a:t>Využívání informačních a komunikačních technologií, etická výchova</a:t>
            </a:r>
            <a:br>
              <a:rPr lang="cs-CZ" sz="1200" dirty="0" smtClean="0"/>
            </a:br>
            <a:r>
              <a:rPr lang="cs-CZ" sz="1200" dirty="0" smtClean="0"/>
              <a:t>Téma: Vztahy</a:t>
            </a:r>
            <a:br>
              <a:rPr lang="cs-CZ" sz="1200" dirty="0" smtClean="0"/>
            </a:br>
            <a:r>
              <a:rPr lang="cs-CZ" sz="1200" dirty="0" smtClean="0"/>
              <a:t>Číslo projektu: CZ.1.07/1.4.00/21.2336</a:t>
            </a:r>
            <a:br>
              <a:rPr lang="cs-CZ" sz="1200" dirty="0" smtClean="0"/>
            </a:br>
            <a:r>
              <a:rPr lang="cs-CZ" sz="1200" dirty="0" smtClean="0"/>
              <a:t>Datum</a:t>
            </a:r>
            <a:r>
              <a:rPr lang="cs-CZ" sz="1200" smtClean="0"/>
              <a:t>:   09.04.2013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Anotace:</a:t>
            </a:r>
            <a:br>
              <a:rPr lang="cs-CZ" sz="1200" dirty="0" smtClean="0"/>
            </a:br>
            <a:r>
              <a:rPr lang="cs-CZ" sz="1200" dirty="0" smtClean="0"/>
              <a:t>Jednotlivá témata jsou promítána </a:t>
            </a:r>
            <a:r>
              <a:rPr lang="cs-CZ" sz="1200" dirty="0" err="1" smtClean="0"/>
              <a:t>dataprojektorem</a:t>
            </a:r>
            <a:r>
              <a:rPr lang="cs-CZ" sz="1200" dirty="0" smtClean="0"/>
              <a:t> na plátno, žáci společně diskutují v komunitním kruhu</a:t>
            </a:r>
            <a:endParaRPr lang="cs-CZ" sz="1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8625" y="548680"/>
            <a:ext cx="5745163" cy="1255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Vztahy k lidem – v rodině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Rodina je pevný bod našeho života. Vytváří nám pocit jistoty a zázemí.</a:t>
            </a:r>
          </a:p>
          <a:p>
            <a:r>
              <a:rPr lang="cs-CZ" dirty="0" smtClean="0"/>
              <a:t>Vztah k rodičům</a:t>
            </a:r>
          </a:p>
          <a:p>
            <a:r>
              <a:rPr lang="cs-CZ" dirty="0" smtClean="0"/>
              <a:t>Vztah k sourozencům</a:t>
            </a:r>
          </a:p>
          <a:p>
            <a:r>
              <a:rPr lang="cs-CZ" dirty="0" smtClean="0"/>
              <a:t>Vztah k prarodičům</a:t>
            </a:r>
          </a:p>
          <a:p>
            <a:r>
              <a:rPr lang="cs-CZ" dirty="0" smtClean="0"/>
              <a:t>Vztah k dalším členům rodiny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b="1" dirty="0" smtClean="0"/>
              <a:t>Několik momentů k zamyšlení, pravda x nepravda?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„Co je doma, to se do společenského chování nezahrnuje?“</a:t>
            </a:r>
          </a:p>
          <a:p>
            <a:r>
              <a:rPr lang="cs-CZ" dirty="0" smtClean="0"/>
              <a:t>„S rodiči je těžké žít, mají předpotopní názory“?</a:t>
            </a:r>
          </a:p>
          <a:p>
            <a:r>
              <a:rPr lang="cs-CZ" dirty="0" smtClean="0"/>
              <a:t>„Svoje věci si nechávám tam, kde je mám nejlépe po ruce, uklízení je blbost“?</a:t>
            </a:r>
          </a:p>
          <a:p>
            <a:r>
              <a:rPr lang="cs-CZ" dirty="0" smtClean="0"/>
              <a:t>„Každý člověk má nárok na svoje soukromí, proto toleruji tuto zásadu“?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„Beru ohled na to, že každý nemá stejný vkus jako já, rodiče, sourozenci mají rádi jinou hudbu, oblečení, filmy…Jsem tolerantní?“</a:t>
            </a:r>
          </a:p>
          <a:p>
            <a:r>
              <a:rPr lang="cs-CZ" dirty="0" smtClean="0"/>
              <a:t>„Svoje věci si udržuji v pořádku, neobtěžuji ostatní věcmi poházenými po bytě“?</a:t>
            </a:r>
          </a:p>
          <a:p>
            <a:r>
              <a:rPr lang="cs-CZ" dirty="0" smtClean="0"/>
              <a:t>„Babička a děda si zaslouží moji úctu, dnešní svět je pro ně leckdy hodně složitý, snažím se jim pomáhat?“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Několik dobře míněných rad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Buď chytrý/á – všimni si, co na tvém chování rodičům vadí nejvíc. Dávej si na to pozor a budeš mít klid</a:t>
            </a:r>
          </a:p>
          <a:p>
            <a:r>
              <a:rPr lang="cs-CZ" dirty="0" smtClean="0"/>
              <a:t>Jaké návyky si osvojíme v rodině, takové si jednou přineseme do vlastní rodiny</a:t>
            </a:r>
          </a:p>
          <a:p>
            <a:r>
              <a:rPr lang="cs-CZ" dirty="0" smtClean="0"/>
              <a:t>To, co nás dráždí na rodičích, jednou bude dráždit naše děti na nás!</a:t>
            </a:r>
          </a:p>
          <a:p>
            <a:r>
              <a:rPr lang="cs-CZ" dirty="0" smtClean="0"/>
              <a:t>Hádky s rodiči stejně nemají smysl, jen otráví atmosféru a způsobí nepohodu a stres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236</Words>
  <Application>Microsoft Office PowerPoint</Application>
  <PresentationFormat>Předvádění na obrazovce (4:3)</PresentationFormat>
  <Paragraphs>20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VY_32_INOVACE_EV_8A_9M Škola: Základní škola Nové Město nad Metují, Školní 1000, okres Náchod Využívání informačních a komunikačních technologií, etická výchova Téma: Vztahy Číslo projektu: CZ.1.07/1.4.00/21.2336 Datum:   09.04.2013 Anotace: Jednotlivá témata jsou promítána dataprojektorem na plátno, žáci společně diskutují v komunitním kruhu</vt:lpstr>
      <vt:lpstr>Vztahy k lidem – v rodině</vt:lpstr>
      <vt:lpstr>Několik momentů k zamyšlení, pravda x nepravda?</vt:lpstr>
      <vt:lpstr>Prezentace aplikace PowerPoint</vt:lpstr>
      <vt:lpstr>Několik dobře míněných rad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VY_32_INOVACE_EV_8A_9M Škola: Základní škola Nové Město nad Metují, Školní 1000, okres Náchod Využívání informačních a komunikačních technologií, etická výchova Téma: Vztahy Číslo projektu: CZ.1.07/1.4.00/21.2336 Datum:   .   .  2013 Anotace: Jednotlivá témata jsou promítána dataprojektorem na plátno, žáci společně diskutují v komunitním kruhu</dc:title>
  <dc:creator>admin</dc:creator>
  <cp:lastModifiedBy>Správce</cp:lastModifiedBy>
  <cp:revision>8</cp:revision>
  <dcterms:created xsi:type="dcterms:W3CDTF">2013-04-06T12:20:37Z</dcterms:created>
  <dcterms:modified xsi:type="dcterms:W3CDTF">2013-06-06T13:18:13Z</dcterms:modified>
</cp:coreProperties>
</file>