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5" d="100"/>
          <a:sy n="35" d="100"/>
        </p:scale>
        <p:origin x="-73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44E31-6062-4D46-B484-3FC73D44A1F2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8AF1A8-429D-49AD-9375-F1734AFB60D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44E31-6062-4D46-B484-3FC73D44A1F2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8AF1A8-429D-49AD-9375-F1734AFB60D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44E31-6062-4D46-B484-3FC73D44A1F2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8AF1A8-429D-49AD-9375-F1734AFB60D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44E31-6062-4D46-B484-3FC73D44A1F2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8AF1A8-429D-49AD-9375-F1734AFB60D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44E31-6062-4D46-B484-3FC73D44A1F2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8AF1A8-429D-49AD-9375-F1734AFB60D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44E31-6062-4D46-B484-3FC73D44A1F2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8AF1A8-429D-49AD-9375-F1734AFB60D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44E31-6062-4D46-B484-3FC73D44A1F2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8AF1A8-429D-49AD-9375-F1734AFB60D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44E31-6062-4D46-B484-3FC73D44A1F2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8AF1A8-429D-49AD-9375-F1734AFB60D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44E31-6062-4D46-B484-3FC73D44A1F2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8AF1A8-429D-49AD-9375-F1734AFB60D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44E31-6062-4D46-B484-3FC73D44A1F2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8AF1A8-429D-49AD-9375-F1734AFB60D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44E31-6062-4D46-B484-3FC73D44A1F2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8AF1A8-429D-49AD-9375-F1734AFB60D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344E31-6062-4D46-B484-3FC73D44A1F2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8AF1A8-429D-49AD-9375-F1734AFB60D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sz="1200" dirty="0" smtClean="0"/>
              <a:t>VY_32_INOVACE_EV_8A_10M</a:t>
            </a:r>
            <a:br>
              <a:rPr lang="cs-CZ" sz="1200" dirty="0" smtClean="0"/>
            </a:br>
            <a:r>
              <a:rPr lang="cs-CZ" sz="1200" dirty="0" smtClean="0"/>
              <a:t>Škola: Základní škola Nové Město nad Metují, Školní 1000, okres Náchod</a:t>
            </a:r>
            <a:br>
              <a:rPr lang="cs-CZ" sz="1200" dirty="0" smtClean="0"/>
            </a:br>
            <a:r>
              <a:rPr lang="cs-CZ" sz="1200" dirty="0" smtClean="0"/>
              <a:t>Využívání informačních a komunikačních technologií, etická výchova</a:t>
            </a:r>
            <a:br>
              <a:rPr lang="cs-CZ" sz="1200" dirty="0" smtClean="0"/>
            </a:br>
            <a:r>
              <a:rPr lang="cs-CZ" sz="1200" dirty="0" smtClean="0"/>
              <a:t>Téma: Vztahy k mému okolí</a:t>
            </a:r>
            <a:br>
              <a:rPr lang="cs-CZ" sz="1200" dirty="0" smtClean="0"/>
            </a:br>
            <a:r>
              <a:rPr lang="cs-CZ" sz="1200" dirty="0" smtClean="0"/>
              <a:t>Číslo projektu: CZ.1.07/1.4.00/21.2336</a:t>
            </a:r>
            <a:br>
              <a:rPr lang="cs-CZ" sz="1200" dirty="0" smtClean="0"/>
            </a:br>
            <a:r>
              <a:rPr lang="cs-CZ" sz="1200" dirty="0" smtClean="0"/>
              <a:t>Datum</a:t>
            </a:r>
            <a:r>
              <a:rPr lang="cs-CZ" sz="1200" smtClean="0"/>
              <a:t>:   09.04.2013</a:t>
            </a: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>Anotace:</a:t>
            </a:r>
            <a:br>
              <a:rPr lang="cs-CZ" sz="1200" dirty="0" smtClean="0"/>
            </a:br>
            <a:r>
              <a:rPr lang="cs-CZ" sz="1200" dirty="0" smtClean="0"/>
              <a:t>Jednotlivá témata jsou promítána </a:t>
            </a:r>
            <a:r>
              <a:rPr lang="cs-CZ" sz="1200" dirty="0" err="1" smtClean="0"/>
              <a:t>dataprojektorem</a:t>
            </a:r>
            <a:r>
              <a:rPr lang="cs-CZ" sz="1200" dirty="0" smtClean="0"/>
              <a:t> na plátno, žáci společně diskutují v komunitním kruhu</a:t>
            </a:r>
            <a:endParaRPr lang="cs-CZ" sz="12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0329" y="476672"/>
            <a:ext cx="5745163" cy="1255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 smtClean="0"/>
              <a:t>U lékaře, u zubaře</a:t>
            </a:r>
          </a:p>
          <a:p>
            <a:pPr>
              <a:buNone/>
            </a:pPr>
            <a:r>
              <a:rPr lang="cs-CZ" dirty="0" smtClean="0"/>
              <a:t>( v čekárně, v ordinaci - rozhovor s lékařem, sestrou )</a:t>
            </a:r>
          </a:p>
          <a:p>
            <a:pPr>
              <a:buNone/>
            </a:pPr>
            <a:r>
              <a:rPr lang="cs-CZ" b="1" dirty="0" smtClean="0"/>
              <a:t>V obchodě</a:t>
            </a:r>
            <a:r>
              <a:rPr lang="cs-CZ" dirty="0" smtClean="0"/>
              <a:t>, nakupování ( předbíhání?)</a:t>
            </a:r>
          </a:p>
          <a:p>
            <a:pPr>
              <a:buNone/>
            </a:pPr>
            <a:r>
              <a:rPr lang="cs-CZ" b="1" dirty="0" smtClean="0"/>
              <a:t>Ve škole </a:t>
            </a:r>
            <a:r>
              <a:rPr lang="cs-CZ" dirty="0" smtClean="0"/>
              <a:t>– škola je moje zaměstnání, je to základ všech vědomostí a znalostí, které v životě budu potřebovat, ať budu dělat cokoli</a:t>
            </a:r>
            <a:endParaRPr lang="cs-CZ" b="1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Ve škole se neučíme jen poučky, učíme se i jednání ve společnosti (školní třída – různé typy lidí)</a:t>
            </a:r>
          </a:p>
          <a:p>
            <a:r>
              <a:rPr lang="cs-CZ" dirty="0" smtClean="0"/>
              <a:t>Lidé, se kterými se nejčastěji denně potkáváme, jsou učitelé. Jim jednou budeme vděčni za svoje vzdělání i vychování</a:t>
            </a:r>
          </a:p>
          <a:p>
            <a:r>
              <a:rPr lang="cs-CZ" dirty="0" smtClean="0"/>
              <a:t>Škola je nejlepší příležitost připravit se na vše, co nás v životě bude čekat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Vztah ke spolužákům, rozdíl kamarád x přítel</a:t>
            </a:r>
          </a:p>
          <a:p>
            <a:r>
              <a:rPr lang="cs-CZ" dirty="0" smtClean="0"/>
              <a:t>Síla osobnosti (jasný názor a odhodlání, postavím se i proti názoru ostatních, když s ním nesouhlasím?)</a:t>
            </a:r>
          </a:p>
          <a:p>
            <a:r>
              <a:rPr lang="cs-CZ" dirty="0" smtClean="0"/>
              <a:t>Parta a její vliv na moje chování – pozitiva, negativa</a:t>
            </a:r>
          </a:p>
          <a:p>
            <a:r>
              <a:rPr lang="cs-CZ" dirty="0" smtClean="0"/>
              <a:t>Kouření (tabák, cigareta, dýmka – vliv na moje zdraví?)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Pohybuji se ve společnosti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Pojem </a:t>
            </a:r>
            <a:r>
              <a:rPr lang="cs-CZ" b="1" dirty="0" smtClean="0"/>
              <a:t>„DISKRÉTNÍ/OSOBNÍ  ZÓNA“, „POZDRAV“</a:t>
            </a:r>
            <a:endParaRPr lang="cs-CZ" dirty="0"/>
          </a:p>
          <a:p>
            <a:r>
              <a:rPr lang="cs-CZ" dirty="0" smtClean="0"/>
              <a:t>Na chodníku (omluva,gestikulace, reakce na omluvu)</a:t>
            </a:r>
          </a:p>
          <a:p>
            <a:r>
              <a:rPr lang="cs-CZ" dirty="0" smtClean="0"/>
              <a:t>Na chodníku ve dvojici, ve skupině</a:t>
            </a:r>
          </a:p>
          <a:p>
            <a:r>
              <a:rPr lang="cs-CZ" dirty="0" smtClean="0"/>
              <a:t>Vcházení do dveří – základní pravidla</a:t>
            </a:r>
          </a:p>
          <a:p>
            <a:r>
              <a:rPr lang="cs-CZ" dirty="0" smtClean="0"/>
              <a:t>Přednost: staří lidé, invalidé, ženy před muži (neplatí při vstupu do restaurace)</a:t>
            </a: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Pozdravy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Při pozdravu a vstupu do místnosti – sundání pokrývky hlavy (čepice, kšiltovka…)</a:t>
            </a:r>
          </a:p>
          <a:p>
            <a:r>
              <a:rPr lang="cs-CZ" dirty="0" smtClean="0"/>
              <a:t>Zdravíme všechny známé</a:t>
            </a:r>
          </a:p>
          <a:p>
            <a:r>
              <a:rPr lang="cs-CZ" dirty="0" smtClean="0"/>
              <a:t>Zdravíme všechny neznámé, kde se o </a:t>
            </a:r>
            <a:r>
              <a:rPr lang="cs-CZ" dirty="0" err="1" smtClean="0"/>
              <a:t>mamotě</a:t>
            </a:r>
            <a:r>
              <a:rPr lang="cs-CZ" dirty="0" smtClean="0"/>
              <a:t> setkáme tváří v tvář</a:t>
            </a:r>
          </a:p>
          <a:p>
            <a:r>
              <a:rPr lang="cs-CZ" dirty="0" smtClean="0"/>
              <a:t>Je slušnost pozdravit: při vstupu do obchodu, při nástupu do dopravního prostředku, při vstupu do knihovny… při odchodu opět pozdravíme, rozloučíme se</a:t>
            </a: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Chůze po schodech </a:t>
            </a:r>
            <a:r>
              <a:rPr lang="cs-CZ" dirty="0" smtClean="0"/>
              <a:t>(muž jde nahoru jako 2. žena jako 1., dolů obráceně, muž jako 1., žena jako 2.) </a:t>
            </a:r>
          </a:p>
          <a:p>
            <a:r>
              <a:rPr lang="cs-CZ" b="1" dirty="0" smtClean="0"/>
              <a:t>Jízda ve výtahu</a:t>
            </a:r>
          </a:p>
          <a:p>
            <a:r>
              <a:rPr lang="cs-CZ" b="1" dirty="0" smtClean="0"/>
              <a:t>Při nastupování a vystupování </a:t>
            </a:r>
            <a:r>
              <a:rPr lang="cs-CZ" dirty="0" smtClean="0"/>
              <a:t>z auta a dopravních prostředků (pozor na sešlápnutou sukni!)</a:t>
            </a:r>
          </a:p>
          <a:p>
            <a:r>
              <a:rPr lang="cs-CZ" b="1" dirty="0" smtClean="0"/>
              <a:t>Otvírání dveří</a:t>
            </a:r>
            <a:endParaRPr lang="cs-CZ" b="1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315</Words>
  <Application>Microsoft Office PowerPoint</Application>
  <PresentationFormat>Předvádění na obrazovce (4:3)</PresentationFormat>
  <Paragraphs>27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VY_32_INOVACE_EV_8A_10M Škola: Základní škola Nové Město nad Metují, Školní 1000, okres Náchod Využívání informačních a komunikačních technologií, etická výchova Téma: Vztahy k mému okolí Číslo projektu: CZ.1.07/1.4.00/21.2336 Datum:   09.04.2013 Anotace: Jednotlivá témata jsou promítána dataprojektorem na plátno, žáci společně diskutují v komunitním kruhu</vt:lpstr>
      <vt:lpstr>Prezentace aplikace PowerPoint</vt:lpstr>
      <vt:lpstr>Prezentace aplikace PowerPoint</vt:lpstr>
      <vt:lpstr>Prezentace aplikace PowerPoint</vt:lpstr>
      <vt:lpstr>Pohybuji se ve společnosti</vt:lpstr>
      <vt:lpstr>Pozdravy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VY_32_INOVACE_EV_8A_10M Škola: Základní škola Nové Město nad Metují, Školní 1000, okres Náchod Využívání informačních a komunikačních technologií, etická výchova Téma: Vztahy k mému okolí Číslo projektu: CZ.1.07/1.4.00/21.2336 Datum:   .   .  2013 Anotace: Jednotlivá témata jsou promítána dataprojektorem na plátno, žáci společně diskutují v komunitním kruhu</dc:title>
  <dc:creator>admin</dc:creator>
  <cp:lastModifiedBy>Správce</cp:lastModifiedBy>
  <cp:revision>7</cp:revision>
  <dcterms:created xsi:type="dcterms:W3CDTF">2013-04-06T13:09:52Z</dcterms:created>
  <dcterms:modified xsi:type="dcterms:W3CDTF">2013-06-06T13:22:39Z</dcterms:modified>
</cp:coreProperties>
</file>