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8BE13-2BB9-4BA7-9AB8-F444812D66D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41E15-9F96-465E-8D7D-77112A905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200" dirty="0" smtClean="0"/>
              <a:t>VY_32_INOVACE_EV_8A_11M</a:t>
            </a:r>
            <a:br>
              <a:rPr lang="cs-CZ" sz="1200" dirty="0" smtClean="0"/>
            </a:br>
            <a:r>
              <a:rPr lang="cs-CZ" sz="1200" dirty="0" smtClean="0"/>
              <a:t>Škola: 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 V dopravních prostředcích</a:t>
            </a:r>
            <a:br>
              <a:rPr lang="cs-CZ" sz="1200" dirty="0" smtClean="0"/>
            </a:br>
            <a:r>
              <a:rPr lang="cs-CZ" sz="1200" dirty="0" smtClean="0"/>
              <a:t>Číslo projektu: CZ.1.07/1.4.00/21.2336</a:t>
            </a:r>
            <a:br>
              <a:rPr lang="cs-CZ" sz="1200" dirty="0" smtClean="0"/>
            </a:br>
            <a:r>
              <a:rPr lang="cs-CZ" sz="1200" dirty="0" smtClean="0"/>
              <a:t>Datum</a:t>
            </a:r>
            <a:r>
              <a:rPr lang="cs-CZ" sz="1200" smtClean="0"/>
              <a:t>:  16.04.2013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Jednotlivá témata jsou promítána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plátno, žáci společně diskutují v komunitním kruhu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25" y="620688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Cestování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</a:t>
            </a:r>
          </a:p>
          <a:p>
            <a:r>
              <a:rPr lang="cs-CZ" dirty="0" smtClean="0"/>
              <a:t>Dodržování bezpečnostních pravidel, vlastnictví řidičského průkazu, zapínání bezpečnostních pásů</a:t>
            </a:r>
          </a:p>
          <a:p>
            <a:r>
              <a:rPr lang="cs-CZ" dirty="0" smtClean="0"/>
              <a:t>Povinné vybavení auta</a:t>
            </a:r>
          </a:p>
          <a:p>
            <a:r>
              <a:rPr lang="cs-CZ" dirty="0" smtClean="0"/>
              <a:t>Dopravní nehoda</a:t>
            </a:r>
          </a:p>
          <a:p>
            <a:r>
              <a:rPr lang="cs-CZ" dirty="0" smtClean="0"/>
              <a:t>Zásady 1. pomoci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Vlak, autobus</a:t>
            </a:r>
          </a:p>
          <a:p>
            <a:r>
              <a:rPr lang="cs-CZ" dirty="0" smtClean="0"/>
              <a:t>Koupě jízdenky, zpáteční jízdenka</a:t>
            </a:r>
          </a:p>
          <a:p>
            <a:r>
              <a:rPr lang="cs-CZ" dirty="0" smtClean="0"/>
              <a:t>Bezpečnostní pravidla ve vlacích (záchranná brzda, vyklánění z oken, otvírání dveří, ničení </a:t>
            </a:r>
            <a:r>
              <a:rPr lang="cs-CZ" dirty="0" err="1" smtClean="0"/>
              <a:t>interieru</a:t>
            </a:r>
            <a:r>
              <a:rPr lang="cs-CZ" dirty="0" smtClean="0"/>
              <a:t> a </a:t>
            </a:r>
            <a:r>
              <a:rPr lang="cs-CZ" dirty="0" err="1" smtClean="0"/>
              <a:t>exterieru</a:t>
            </a:r>
            <a:r>
              <a:rPr lang="cs-CZ" dirty="0" smtClean="0"/>
              <a:t> vlaků…)</a:t>
            </a:r>
          </a:p>
          <a:p>
            <a:r>
              <a:rPr lang="cs-CZ" dirty="0" smtClean="0"/>
              <a:t>Konverzace s pasažéry</a:t>
            </a:r>
          </a:p>
          <a:p>
            <a:r>
              <a:rPr lang="cs-CZ" dirty="0" smtClean="0"/>
              <a:t>Chování v dopravních prostředcích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Městské dopravní prostředky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Metro, tramvaj, trolejbus, autobus</a:t>
            </a:r>
          </a:p>
          <a:p>
            <a:r>
              <a:rPr lang="cs-CZ" dirty="0" smtClean="0"/>
              <a:t>Jízdenky, týdenky, měsíční, roční předplatné</a:t>
            </a:r>
          </a:p>
          <a:p>
            <a:r>
              <a:rPr lang="cs-CZ" dirty="0" smtClean="0"/>
              <a:t>Studentské slevy</a:t>
            </a:r>
          </a:p>
          <a:p>
            <a:r>
              <a:rPr lang="cs-CZ" dirty="0" smtClean="0"/>
              <a:t>Platba hotově (cash), bankovní kartou – typy bankovních karet</a:t>
            </a:r>
          </a:p>
          <a:p>
            <a:r>
              <a:rPr lang="cs-CZ" dirty="0" smtClean="0"/>
              <a:t>Sedadla pro cestující, sedadla vyhrazená</a:t>
            </a:r>
          </a:p>
          <a:p>
            <a:r>
              <a:rPr lang="cs-CZ" dirty="0" smtClean="0"/>
              <a:t>Výstupní zóna, dopravní nehoda – únikové východy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Cestování do ciziny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Cesta letadlem (letenka, palubní místenka)</a:t>
            </a:r>
          </a:p>
          <a:p>
            <a:r>
              <a:rPr lang="cs-CZ" dirty="0" smtClean="0"/>
              <a:t>Zakázané předměty přepravy (tekutiny, nože, drogy, léky – bez potvrzení lékaře, alkohol, tabák)</a:t>
            </a:r>
          </a:p>
          <a:p>
            <a:r>
              <a:rPr lang="cs-CZ" dirty="0" smtClean="0"/>
              <a:t>Nadměrný náklad (nadváha zavazadel)</a:t>
            </a:r>
          </a:p>
          <a:p>
            <a:r>
              <a:rPr lang="cs-CZ" dirty="0" smtClean="0"/>
              <a:t>Bezpečnostní pravidla – seznámení personálu, pozornost cestujících</a:t>
            </a:r>
            <a:r>
              <a:rPr lang="cs-CZ" smtClean="0"/>
              <a:t>, turbulence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151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VY_32_INOVACE_EV_8A_11M Škola: Základní škola Nové Město nad Metují, Školní 1000, okres Náchod Využívání informačních a komunikačních technologií, etická výchova Téma: V dopravních prostředcích Číslo projektu: CZ.1.07/1.4.00/21.2336 Datum:  16.04.2013 Anotace: Jednotlivá témata jsou promítána dataprojektorem na plátno, žáci společně diskutují v komunitním kruhu</vt:lpstr>
      <vt:lpstr>Cestování</vt:lpstr>
      <vt:lpstr>Prezentace aplikace PowerPoint</vt:lpstr>
      <vt:lpstr>Městské dopravní prostředky</vt:lpstr>
      <vt:lpstr>Cestování do ciziny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VY_32_INOVACE_EV_8A_11M Škola: Základní škola Nové Město nad Metují, Školní 1000, okres Náchod Využívání informačních a komunikačních technologií, etická výchova Téma: V dopravních prostředcích Číslo projektu: CZ.1.07/1.4.00/21.2336 Datum:   .   .  2013 Anotace: Jednotlivá témata jsou promítána dataprojektorem na plátno, žáci společně diskutují v komunitním kruhu</dc:title>
  <dc:creator>admin</dc:creator>
  <cp:lastModifiedBy>Správce</cp:lastModifiedBy>
  <cp:revision>5</cp:revision>
  <dcterms:created xsi:type="dcterms:W3CDTF">2013-04-06T13:44:34Z</dcterms:created>
  <dcterms:modified xsi:type="dcterms:W3CDTF">2013-06-06T13:22:26Z</dcterms:modified>
</cp:coreProperties>
</file>