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35" d="100"/>
          <a:sy n="35" d="100"/>
        </p:scale>
        <p:origin x="-732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23202-00CA-4427-81D8-7BE5081CD085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99519-F06C-472E-BFA3-3D8E4F87284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23202-00CA-4427-81D8-7BE5081CD085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99519-F06C-472E-BFA3-3D8E4F87284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23202-00CA-4427-81D8-7BE5081CD085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99519-F06C-472E-BFA3-3D8E4F87284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23202-00CA-4427-81D8-7BE5081CD085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99519-F06C-472E-BFA3-3D8E4F87284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23202-00CA-4427-81D8-7BE5081CD085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99519-F06C-472E-BFA3-3D8E4F87284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23202-00CA-4427-81D8-7BE5081CD085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99519-F06C-472E-BFA3-3D8E4F87284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23202-00CA-4427-81D8-7BE5081CD085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99519-F06C-472E-BFA3-3D8E4F87284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23202-00CA-4427-81D8-7BE5081CD085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99519-F06C-472E-BFA3-3D8E4F87284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23202-00CA-4427-81D8-7BE5081CD085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99519-F06C-472E-BFA3-3D8E4F87284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23202-00CA-4427-81D8-7BE5081CD085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99519-F06C-472E-BFA3-3D8E4F87284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23202-00CA-4427-81D8-7BE5081CD085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99519-F06C-472E-BFA3-3D8E4F87284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0823202-00CA-4427-81D8-7BE5081CD085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1199519-F06C-472E-BFA3-3D8E4F87284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sz="1200" dirty="0" smtClean="0"/>
              <a:t>VY_32_INOVACE_EV_8A_12M</a:t>
            </a:r>
            <a:br>
              <a:rPr lang="cs-CZ" sz="1200" dirty="0" smtClean="0"/>
            </a:br>
            <a:r>
              <a:rPr lang="cs-CZ" sz="1200" dirty="0" smtClean="0"/>
              <a:t>Škola: Základní škola Nové Město nad Metují, Školní 1000, okres Náchod</a:t>
            </a:r>
            <a:br>
              <a:rPr lang="cs-CZ" sz="1200" dirty="0" smtClean="0"/>
            </a:br>
            <a:r>
              <a:rPr lang="cs-CZ" sz="1200" dirty="0" smtClean="0"/>
              <a:t>Využívání informačních a komunikačních technologií, etická výchova</a:t>
            </a:r>
            <a:br>
              <a:rPr lang="cs-CZ" sz="1200" dirty="0" smtClean="0"/>
            </a:br>
            <a:r>
              <a:rPr lang="cs-CZ" sz="1200" dirty="0" smtClean="0"/>
              <a:t>Téma: Cestování do ciziny</a:t>
            </a:r>
            <a:br>
              <a:rPr lang="cs-CZ" sz="1200" dirty="0" smtClean="0"/>
            </a:br>
            <a:r>
              <a:rPr lang="cs-CZ" sz="1200" dirty="0" smtClean="0"/>
              <a:t>Číslo projektu: CZ.1.07/1.4.00/21.2336</a:t>
            </a:r>
            <a:br>
              <a:rPr lang="cs-CZ" sz="1200" dirty="0" smtClean="0"/>
            </a:br>
            <a:r>
              <a:rPr lang="cs-CZ" sz="1200" dirty="0" smtClean="0"/>
              <a:t>Datum:  16. </a:t>
            </a:r>
            <a:r>
              <a:rPr lang="cs-CZ" sz="1200" smtClean="0"/>
              <a:t>04.2013</a:t>
            </a: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>Anotace:</a:t>
            </a:r>
            <a:br>
              <a:rPr lang="cs-CZ" sz="1200" dirty="0" smtClean="0"/>
            </a:br>
            <a:r>
              <a:rPr lang="cs-CZ" sz="1200" dirty="0" smtClean="0"/>
              <a:t>Jednotlivá témata jsou promítána </a:t>
            </a:r>
            <a:r>
              <a:rPr lang="cs-CZ" sz="1200" dirty="0" err="1" smtClean="0"/>
              <a:t>dataprojektorem</a:t>
            </a:r>
            <a:r>
              <a:rPr lang="cs-CZ" sz="1200" dirty="0" smtClean="0"/>
              <a:t> na plátno, žáci společně diskutují v komunitním kruhu</a:t>
            </a:r>
            <a:endParaRPr lang="cs-CZ" sz="12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8624" y="692696"/>
            <a:ext cx="5745163" cy="1255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Je nutné respektovat tradice v dané zemi a přizpůsobit svoje chování</a:t>
            </a:r>
          </a:p>
          <a:p>
            <a:r>
              <a:rPr lang="cs-CZ" dirty="0" smtClean="0"/>
              <a:t>Před cestou do ciziny je dobré seznámit se se zajímavostmi dané země (nejenom historickými pamětihodnostmi, architekturou, ale také se zvyky v chování, jednání…)</a:t>
            </a:r>
          </a:p>
          <a:p>
            <a:r>
              <a:rPr lang="cs-CZ" dirty="0" smtClean="0"/>
              <a:t>Při cestě se snažme lidem v cizí zemi porozumět, pochopit jejich zvyky…</a:t>
            </a: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dirty="0" smtClean="0"/>
              <a:t>Několik zajímavých postřehů</a:t>
            </a:r>
            <a:endParaRPr lang="cs-CZ" sz="36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V Indii jedí lidé často rukama (vsedě se zkříženýma nohama)</a:t>
            </a:r>
          </a:p>
          <a:p>
            <a:r>
              <a:rPr lang="cs-CZ" dirty="0" smtClean="0"/>
              <a:t>V Japonsku se nesmí u stolu smrkat</a:t>
            </a:r>
          </a:p>
          <a:p>
            <a:r>
              <a:rPr lang="cs-CZ" dirty="0" smtClean="0"/>
              <a:t>V Thajsku se nesmí děti hladit po hlavičce (hlava je považována za centrum člověka-náboženské důvody)</a:t>
            </a:r>
          </a:p>
          <a:p>
            <a:r>
              <a:rPr lang="cs-CZ" dirty="0" smtClean="0"/>
              <a:t>V arabských zemích se jí jen pravou rukou (levá je považována za nečistou)</a:t>
            </a:r>
          </a:p>
          <a:p>
            <a:r>
              <a:rPr lang="cs-CZ" dirty="0" smtClean="0"/>
              <a:t>V arabských zemích se nejí vepřové maso (náboženské důvody)</a:t>
            </a:r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dirty="0" smtClean="0"/>
              <a:t>V Indii se nejí hovězí maso (náboženské důvody)</a:t>
            </a:r>
          </a:p>
          <a:p>
            <a:r>
              <a:rPr lang="cs-CZ" dirty="0" smtClean="0"/>
              <a:t>V arabských zemích chodí ženy zahalené, někdy nosí i tzv.“burku“</a:t>
            </a:r>
          </a:p>
          <a:p>
            <a:r>
              <a:rPr lang="cs-CZ" dirty="0" smtClean="0"/>
              <a:t>V arabských zemích nepodává žena ruku, </a:t>
            </a:r>
            <a:r>
              <a:rPr lang="cs-CZ" dirty="0" err="1" smtClean="0"/>
              <a:t>ruku</a:t>
            </a:r>
            <a:r>
              <a:rPr lang="cs-CZ" dirty="0" smtClean="0"/>
              <a:t> podává jen muži a to méně významný významnějšímu</a:t>
            </a:r>
          </a:p>
          <a:p>
            <a:r>
              <a:rPr lang="cs-CZ" dirty="0" smtClean="0"/>
              <a:t>Je neslušné přijít na večeři, někdy i na oběd v plavkách nebo jiném koupacím obleku. Považuje se to za velký přečin, účastník může být vyveden  </a:t>
            </a:r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 Thajsku (ale i v jiných zemích) si velmi váží svého krále, proto vtipkování na jeho adresu je považováno za neomluvitelné, dospělí jsou zatčeni a odsouzeni k vězení!</a:t>
            </a:r>
          </a:p>
          <a:p>
            <a:r>
              <a:rPr lang="cs-CZ" dirty="0" smtClean="0"/>
              <a:t>V jižní Asii se lidé zdraví úklonou a sepnutými dlaněmi</a:t>
            </a:r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dirty="0" smtClean="0"/>
              <a:t>Několik postřehů na závěr</a:t>
            </a:r>
            <a:endParaRPr lang="cs-CZ" sz="36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 cizině jsme hosté, proto neděláme nic, co by mohlo obyvatele dané země pohoršovat</a:t>
            </a:r>
          </a:p>
          <a:p>
            <a:r>
              <a:rPr lang="cs-CZ" dirty="0" smtClean="0"/>
              <a:t>Při komunikaci s cizinci jsme usměvaví, přátelští</a:t>
            </a:r>
          </a:p>
          <a:p>
            <a:r>
              <a:rPr lang="cs-CZ" dirty="0" smtClean="0"/>
              <a:t>V hotelu se chováme slušně, ne jako by nám tam vše patřilo</a:t>
            </a:r>
          </a:p>
          <a:p>
            <a:r>
              <a:rPr lang="cs-CZ" dirty="0" smtClean="0"/>
              <a:t>Nic neničíme, v obchodech nekrademe!</a:t>
            </a:r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19</TotalTime>
  <Words>278</Words>
  <Application>Microsoft Office PowerPoint</Application>
  <PresentationFormat>Předvádění na obrazovce (4:3)</PresentationFormat>
  <Paragraphs>21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sady Office</vt:lpstr>
      <vt:lpstr>VY_32_INOVACE_EV_8A_12M Škola: Základní škola Nové Město nad Metují, Školní 1000, okres Náchod Využívání informačních a komunikačních technologií, etická výchova Téma: Cestování do ciziny Číslo projektu: CZ.1.07/1.4.00/21.2336 Datum:  16. 04.2013 Anotace: Jednotlivá témata jsou promítána dataprojektorem na plátno, žáci společně diskutují v komunitním kruhu</vt:lpstr>
      <vt:lpstr>Prezentace aplikace PowerPoint</vt:lpstr>
      <vt:lpstr>Několik zajímavých postřehů</vt:lpstr>
      <vt:lpstr>Prezentace aplikace PowerPoint</vt:lpstr>
      <vt:lpstr>Prezentace aplikace PowerPoint</vt:lpstr>
      <vt:lpstr>Několik postřehů na závěr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Cestování do ciziny</dc:title>
  <dc:creator>admin</dc:creator>
  <cp:lastModifiedBy>Správce</cp:lastModifiedBy>
  <cp:revision>6</cp:revision>
  <dcterms:created xsi:type="dcterms:W3CDTF">2013-04-06T14:03:37Z</dcterms:created>
  <dcterms:modified xsi:type="dcterms:W3CDTF">2013-06-06T13:22:13Z</dcterms:modified>
</cp:coreProperties>
</file>