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35" d="100"/>
          <a:sy n="35" d="100"/>
        </p:scale>
        <p:origin x="-732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808234-4879-41B9-82AD-F19D541C59D1}" type="datetimeFigureOut">
              <a:rPr lang="cs-CZ" smtClean="0"/>
              <a:pPr/>
              <a:t>6.6.2013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75567B-94F2-4296-907E-99143729003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808234-4879-41B9-82AD-F19D541C59D1}" type="datetimeFigureOut">
              <a:rPr lang="cs-CZ" smtClean="0"/>
              <a:pPr/>
              <a:t>6.6.2013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75567B-94F2-4296-907E-99143729003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808234-4879-41B9-82AD-F19D541C59D1}" type="datetimeFigureOut">
              <a:rPr lang="cs-CZ" smtClean="0"/>
              <a:pPr/>
              <a:t>6.6.2013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75567B-94F2-4296-907E-99143729003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808234-4879-41B9-82AD-F19D541C59D1}" type="datetimeFigureOut">
              <a:rPr lang="cs-CZ" smtClean="0"/>
              <a:pPr/>
              <a:t>6.6.2013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75567B-94F2-4296-907E-99143729003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808234-4879-41B9-82AD-F19D541C59D1}" type="datetimeFigureOut">
              <a:rPr lang="cs-CZ" smtClean="0"/>
              <a:pPr/>
              <a:t>6.6.2013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75567B-94F2-4296-907E-99143729003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808234-4879-41B9-82AD-F19D541C59D1}" type="datetimeFigureOut">
              <a:rPr lang="cs-CZ" smtClean="0"/>
              <a:pPr/>
              <a:t>6.6.2013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75567B-94F2-4296-907E-99143729003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808234-4879-41B9-82AD-F19D541C59D1}" type="datetimeFigureOut">
              <a:rPr lang="cs-CZ" smtClean="0"/>
              <a:pPr/>
              <a:t>6.6.2013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75567B-94F2-4296-907E-99143729003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808234-4879-41B9-82AD-F19D541C59D1}" type="datetimeFigureOut">
              <a:rPr lang="cs-CZ" smtClean="0"/>
              <a:pPr/>
              <a:t>6.6.2013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75567B-94F2-4296-907E-99143729003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808234-4879-41B9-82AD-F19D541C59D1}" type="datetimeFigureOut">
              <a:rPr lang="cs-CZ" smtClean="0"/>
              <a:pPr/>
              <a:t>6.6.2013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75567B-94F2-4296-907E-99143729003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808234-4879-41B9-82AD-F19D541C59D1}" type="datetimeFigureOut">
              <a:rPr lang="cs-CZ" smtClean="0"/>
              <a:pPr/>
              <a:t>6.6.2013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75567B-94F2-4296-907E-99143729003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808234-4879-41B9-82AD-F19D541C59D1}" type="datetimeFigureOut">
              <a:rPr lang="cs-CZ" smtClean="0"/>
              <a:pPr/>
              <a:t>6.6.2013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75567B-94F2-4296-907E-99143729003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2808234-4879-41B9-82AD-F19D541C59D1}" type="datetimeFigureOut">
              <a:rPr lang="cs-CZ" smtClean="0"/>
              <a:pPr/>
              <a:t>6.6.2013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D75567B-94F2-4296-907E-991437290038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cs-CZ" sz="1200" smtClean="0"/>
              <a:t>VY_32_INOVACE_EV_8A_13M</a:t>
            </a:r>
            <a:r>
              <a:rPr lang="cs-CZ" sz="1200" dirty="0" smtClean="0"/>
              <a:t/>
            </a:r>
            <a:br>
              <a:rPr lang="cs-CZ" sz="1200" dirty="0" smtClean="0"/>
            </a:br>
            <a:r>
              <a:rPr lang="cs-CZ" sz="1200" dirty="0" smtClean="0"/>
              <a:t>Škola: Základní škola Nové Město nad Metují, Školní 1000, okres Náchod</a:t>
            </a:r>
            <a:br>
              <a:rPr lang="cs-CZ" sz="1200" dirty="0" smtClean="0"/>
            </a:br>
            <a:r>
              <a:rPr lang="cs-CZ" sz="1200" dirty="0" smtClean="0"/>
              <a:t>Využívání informačních a komunikačních technologií, etická výchova</a:t>
            </a:r>
            <a:br>
              <a:rPr lang="cs-CZ" sz="1200" dirty="0" smtClean="0"/>
            </a:br>
            <a:r>
              <a:rPr lang="cs-CZ" sz="1200" dirty="0" smtClean="0"/>
              <a:t>Téma: Ve veřejných budovách</a:t>
            </a:r>
            <a:br>
              <a:rPr lang="cs-CZ" sz="1200" dirty="0" smtClean="0"/>
            </a:br>
            <a:r>
              <a:rPr lang="cs-CZ" sz="1200" dirty="0" smtClean="0"/>
              <a:t>Číslo projektu: CZ.1.07/1.4.00/21.2336</a:t>
            </a:r>
            <a:br>
              <a:rPr lang="cs-CZ" sz="1200" dirty="0" smtClean="0"/>
            </a:br>
            <a:r>
              <a:rPr lang="cs-CZ" sz="1200" dirty="0" smtClean="0"/>
              <a:t>Datum</a:t>
            </a:r>
            <a:r>
              <a:rPr lang="cs-CZ" sz="1200" smtClean="0"/>
              <a:t>:   23.04.2013</a:t>
            </a:r>
            <a:r>
              <a:rPr lang="cs-CZ" sz="1200" dirty="0" smtClean="0"/>
              <a:t/>
            </a:r>
            <a:br>
              <a:rPr lang="cs-CZ" sz="1200" dirty="0" smtClean="0"/>
            </a:br>
            <a:r>
              <a:rPr lang="cs-CZ" sz="1200" dirty="0" smtClean="0"/>
              <a:t>Anotace:</a:t>
            </a:r>
            <a:br>
              <a:rPr lang="cs-CZ" sz="1200" dirty="0" smtClean="0"/>
            </a:br>
            <a:r>
              <a:rPr lang="cs-CZ" sz="1200" dirty="0" smtClean="0"/>
              <a:t>Jednotlivá témata jsou promítána </a:t>
            </a:r>
            <a:r>
              <a:rPr lang="cs-CZ" sz="1200" dirty="0" err="1" smtClean="0"/>
              <a:t>dataprojektorem</a:t>
            </a:r>
            <a:r>
              <a:rPr lang="cs-CZ" sz="1200" dirty="0" smtClean="0"/>
              <a:t> na plátno, žáci společně diskutují v komunitním kruhu</a:t>
            </a:r>
            <a:endParaRPr lang="cs-CZ" sz="12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Ve veřejných budovách</a:t>
            </a: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8624" y="548680"/>
            <a:ext cx="5745163" cy="12557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V restauraci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Restaurace je prostředí, kde se předpokládá, že se lidé chovají podle společenských pravidel</a:t>
            </a:r>
          </a:p>
          <a:p>
            <a:r>
              <a:rPr lang="cs-CZ" dirty="0" smtClean="0"/>
              <a:t>Dovnitř vstupuje muž jako 1., žena jako 2.</a:t>
            </a:r>
          </a:p>
          <a:p>
            <a:r>
              <a:rPr lang="cs-CZ" dirty="0" smtClean="0"/>
              <a:t>Při sundávání kabátu muž pomáhá ženě</a:t>
            </a:r>
          </a:p>
          <a:p>
            <a:r>
              <a:rPr lang="cs-CZ" dirty="0" smtClean="0"/>
              <a:t>Kabáty, bundy se věší na věšák, nebo dávají do šatny (neměly by být přehozeny přes židli)  </a:t>
            </a:r>
          </a:p>
          <a:p>
            <a:r>
              <a:rPr lang="cs-CZ" dirty="0" smtClean="0"/>
              <a:t>Muž jde restaurací jako 1., uvede ženu ke stolu, sedá si poté, co se posadí žena</a:t>
            </a:r>
            <a:endParaRPr lang="cs-CZ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Na číšníka nevoláme, počkáme, až přijde sám, eventuelně mu pokyneme rukou</a:t>
            </a:r>
          </a:p>
          <a:p>
            <a:r>
              <a:rPr lang="cs-CZ" dirty="0" smtClean="0"/>
              <a:t>Dámská kabelka, pánská aktovka nepatří na stůl, žena ji dává za sebe na židli nebo použije zvláštní držák na kabelky</a:t>
            </a:r>
          </a:p>
          <a:p>
            <a:r>
              <a:rPr lang="cs-CZ" dirty="0" smtClean="0"/>
              <a:t>Kouření lze provozovat pouze tam, kde je to dovoleno a vždy je nutné svolení ostatních, kteří sedí u stolu</a:t>
            </a:r>
            <a:endParaRPr lang="cs-CZ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Jídlo jíme až poté, co číšník obsloužil i další členy skupiny/rodiny</a:t>
            </a:r>
          </a:p>
          <a:p>
            <a:r>
              <a:rPr lang="cs-CZ" dirty="0" smtClean="0"/>
              <a:t>Pokud nějaké jídlo z jídelního lístku neznáme, požádáme o vysvětlení obsluhu</a:t>
            </a:r>
          </a:p>
          <a:p>
            <a:r>
              <a:rPr lang="cs-CZ" dirty="0" smtClean="0"/>
              <a:t>Jíme tak, abychom na sebe neupozorňovali, nesrkáme, nekrkáme…</a:t>
            </a:r>
          </a:p>
          <a:p>
            <a:r>
              <a:rPr lang="cs-CZ" dirty="0" smtClean="0"/>
              <a:t>Pokud nám spadne kousek jídla pod stůl, neshýbáme se pro něj, upozorníme obsluhu</a:t>
            </a:r>
            <a:endParaRPr lang="cs-CZ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Ženy se u stolu neupravují, nelíčí</a:t>
            </a:r>
          </a:p>
          <a:p>
            <a:r>
              <a:rPr lang="cs-CZ" dirty="0" smtClean="0"/>
              <a:t>Nezouváme se</a:t>
            </a:r>
          </a:p>
          <a:p>
            <a:r>
              <a:rPr lang="cs-CZ" dirty="0" smtClean="0"/>
              <a:t>Použijeme-li látkový ubrousek,rozložíme si ho na klín a utíráme si jím ústa</a:t>
            </a:r>
          </a:p>
          <a:p>
            <a:r>
              <a:rPr lang="cs-CZ" dirty="0" smtClean="0"/>
              <a:t>Použijeme-li papírový ubrousek, vždy si jím utřeme ústa</a:t>
            </a:r>
          </a:p>
          <a:p>
            <a:r>
              <a:rPr lang="cs-CZ" dirty="0" smtClean="0"/>
              <a:t>Placení (dnes již neplatí, že vždy zajišťuje muž, lze se dohodnout, nejlépe předem) </a:t>
            </a:r>
            <a:endParaRPr lang="cs-CZ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 kině (žvýkačky, jídlo, pití)</a:t>
            </a:r>
          </a:p>
          <a:p>
            <a:r>
              <a:rPr lang="cs-CZ" dirty="0" smtClean="0"/>
              <a:t>V galerii</a:t>
            </a:r>
          </a:p>
          <a:p>
            <a:r>
              <a:rPr lang="cs-CZ" dirty="0" smtClean="0"/>
              <a:t>V divadle (oblečení…)</a:t>
            </a:r>
          </a:p>
          <a:p>
            <a:r>
              <a:rPr lang="cs-CZ" dirty="0" smtClean="0"/>
              <a:t>Na koncertě (tleskání mezi hudebními větami…)</a:t>
            </a:r>
          </a:p>
          <a:p>
            <a:r>
              <a:rPr lang="cs-CZ" dirty="0" smtClean="0"/>
              <a:t>V parku (trávníky, květinové záhony…)</a:t>
            </a:r>
          </a:p>
          <a:p>
            <a:r>
              <a:rPr lang="cs-CZ" dirty="0" smtClean="0"/>
              <a:t>Venku</a:t>
            </a: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42</TotalTime>
  <Words>265</Words>
  <Application>Microsoft Office PowerPoint</Application>
  <PresentationFormat>Předvádění na obrazovce (4:3)</PresentationFormat>
  <Paragraphs>26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Motiv sady Office</vt:lpstr>
      <vt:lpstr>VY_32_INOVACE_EV_8A_13M Škola: Základní škola Nové Město nad Metují, Školní 1000, okres Náchod Využívání informačních a komunikačních technologií, etická výchova Téma: Ve veřejných budovách Číslo projektu: CZ.1.07/1.4.00/21.2336 Datum:   23.04.2013 Anotace: Jednotlivá témata jsou promítána dataprojektorem na plátno, žáci společně diskutují v komunitním kruhu</vt:lpstr>
      <vt:lpstr>V restauraci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VY_32_INOVACE_EV_8A_12M Škola: Základní škola Nové Město nad Metují, Školní 1000, okres Náchod Využívání informačních a komunikačních technologií, etická výchova Téma: Ve veřejných budovách Číslo projektu: CZ.1.07/1.4.00/21.2336 Datum:   .   .  2013 Anotace: Jednotlivá témata jsou promítána dataprojektorem na plátno, žáci společně diskutují v komunitním kruhu</dc:title>
  <dc:creator>admin</dc:creator>
  <cp:lastModifiedBy>Správce</cp:lastModifiedBy>
  <cp:revision>9</cp:revision>
  <dcterms:created xsi:type="dcterms:W3CDTF">2013-04-06T14:33:14Z</dcterms:created>
  <dcterms:modified xsi:type="dcterms:W3CDTF">2013-06-06T13:21:59Z</dcterms:modified>
</cp:coreProperties>
</file>