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7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3EB51-CCD0-40F7-9C1F-8819C3017EF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41A65-BF89-4352-ADCE-6800284B16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1200" dirty="0" smtClean="0"/>
              <a:t>VY_32_INOVACE_EV_8A_14M</a:t>
            </a:r>
            <a:br>
              <a:rPr lang="cs-CZ" sz="1200" dirty="0" smtClean="0"/>
            </a:br>
            <a:r>
              <a:rPr lang="cs-CZ" sz="1200" dirty="0" smtClean="0"/>
              <a:t>Škola: Základní škola Nové Město nad Metují, Školní 1000, okres Náchod</a:t>
            </a:r>
            <a:br>
              <a:rPr lang="cs-CZ" sz="1200" dirty="0" smtClean="0"/>
            </a:br>
            <a:r>
              <a:rPr lang="cs-CZ" sz="1200" dirty="0" smtClean="0"/>
              <a:t>Využívání informačních a komunikačních technologií, etická výchova</a:t>
            </a:r>
            <a:br>
              <a:rPr lang="cs-CZ" sz="1200" dirty="0" smtClean="0"/>
            </a:br>
            <a:r>
              <a:rPr lang="cs-CZ" sz="1200" dirty="0" smtClean="0"/>
              <a:t>Téma: Doma</a:t>
            </a:r>
            <a:br>
              <a:rPr lang="cs-CZ" sz="1200" dirty="0" smtClean="0"/>
            </a:br>
            <a:r>
              <a:rPr lang="cs-CZ" sz="1200" dirty="0" smtClean="0"/>
              <a:t>Číslo projektu: CZ.1.07/1.4.00/21.2336</a:t>
            </a:r>
            <a:br>
              <a:rPr lang="cs-CZ" sz="1200" dirty="0" smtClean="0"/>
            </a:br>
            <a:r>
              <a:rPr lang="cs-CZ" sz="1200" dirty="0" smtClean="0"/>
              <a:t>Datum</a:t>
            </a:r>
            <a:r>
              <a:rPr lang="cs-CZ" sz="1200" smtClean="0"/>
              <a:t>:  23.04.2013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Anotace:</a:t>
            </a:r>
            <a:br>
              <a:rPr lang="cs-CZ" sz="1200" dirty="0" smtClean="0"/>
            </a:br>
            <a:r>
              <a:rPr lang="cs-CZ" sz="1200" dirty="0" smtClean="0"/>
              <a:t>Jednotlivá témata jsou promítána </a:t>
            </a:r>
            <a:r>
              <a:rPr lang="cs-CZ" sz="1200" dirty="0" err="1" smtClean="0"/>
              <a:t>dataprojektorem</a:t>
            </a:r>
            <a:r>
              <a:rPr lang="cs-CZ" sz="1200" dirty="0" smtClean="0"/>
              <a:t> na plátno, žáci společně diskutují v komunitním kruhu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831" y="764704"/>
            <a:ext cx="5745163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Domov, rodiče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/>
              <a:t>Vysvětli následující věty:</a:t>
            </a:r>
          </a:p>
          <a:p>
            <a:pPr>
              <a:buNone/>
            </a:pPr>
            <a:r>
              <a:rPr lang="cs-CZ" dirty="0" smtClean="0"/>
              <a:t>       „Domov není hotel“</a:t>
            </a:r>
          </a:p>
          <a:p>
            <a:pPr>
              <a:buNone/>
            </a:pPr>
            <a:r>
              <a:rPr lang="cs-CZ" dirty="0" smtClean="0"/>
              <a:t>       „Domov není restaurace“</a:t>
            </a:r>
          </a:p>
          <a:p>
            <a:pPr>
              <a:buNone/>
            </a:pPr>
            <a:r>
              <a:rPr lang="cs-CZ" dirty="0" smtClean="0"/>
              <a:t>       „Domov není hotel s plnou penzí“</a:t>
            </a:r>
          </a:p>
          <a:p>
            <a:endParaRPr lang="cs-CZ" dirty="0"/>
          </a:p>
          <a:p>
            <a:r>
              <a:rPr lang="cs-CZ" dirty="0" smtClean="0"/>
              <a:t>Snaž se rodičům dělat radost, a to nejen v den jejich narozenin a svátku</a:t>
            </a:r>
          </a:p>
          <a:p>
            <a:r>
              <a:rPr lang="cs-CZ" dirty="0" smtClean="0"/>
              <a:t>Rodiče jsou lidé jako ostatní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Povinnosti dětí vůči rodičům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            </a:t>
            </a:r>
          </a:p>
          <a:p>
            <a:r>
              <a:rPr lang="cs-CZ" dirty="0" smtClean="0"/>
              <a:t>Informuj rodiče o svých odchodech a příchodech, respektuj, že o tebe mají strach</a:t>
            </a:r>
          </a:p>
          <a:p>
            <a:r>
              <a:rPr lang="cs-CZ" dirty="0" smtClean="0"/>
              <a:t>Včas jim oznam, že přijdeš později</a:t>
            </a:r>
          </a:p>
          <a:p>
            <a:r>
              <a:rPr lang="cs-CZ" dirty="0" smtClean="0"/>
              <a:t>Když chceš pozvat kamarády, řekni to rodičům</a:t>
            </a:r>
          </a:p>
          <a:p>
            <a:r>
              <a:rPr lang="cs-CZ" dirty="0" smtClean="0"/>
              <a:t>Neobracej oči v sloup, když ti rodiče něco říkají</a:t>
            </a:r>
          </a:p>
          <a:p>
            <a:r>
              <a:rPr lang="cs-CZ" dirty="0" smtClean="0"/>
              <a:t>Mluv s rodiči slušně, vždyť můžou mít pravdu</a:t>
            </a:r>
          </a:p>
          <a:p>
            <a:r>
              <a:rPr lang="cs-CZ" dirty="0" smtClean="0"/>
              <a:t>Nebuď na rodiče hrubý a sprostý, zvlášť ne před kamarády, obojí by se cítili trapně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Některá pravidla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                       </a:t>
            </a:r>
            <a:r>
              <a:rPr lang="cs-CZ" b="1" dirty="0" smtClean="0"/>
              <a:t>Pokoj</a:t>
            </a:r>
            <a:r>
              <a:rPr lang="cs-CZ" dirty="0" smtClean="0"/>
              <a:t>      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- každé ráno si ustel postel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- nenechávej válet špinavé prádlo na zemi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- každý den si vyvětrej</a:t>
            </a:r>
          </a:p>
          <a:p>
            <a:pPr>
              <a:buNone/>
            </a:pPr>
            <a:r>
              <a:rPr lang="cs-CZ" dirty="0" smtClean="0"/>
              <a:t>           - nepouštěj si nahlas hudbu, respektuj, že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každý má jiný vkus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- odnášej do kuchyně špinavé nádobí,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nenechávej ho povalovat v pokoji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b="1" dirty="0" smtClean="0"/>
              <a:t>Kuchyň</a:t>
            </a: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                   - před jídlem si prostři, jez kulturně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- když si něco vaříš, nabídni ostatním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- pokud jsi dojedl/a jako poslední,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skliď stůl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- použité nádobí umyj nebo naskládej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do myčky nádobí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/>
              <a:t>Koupelna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- neokupuj koupelnu na celé hodiny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- umyj po sobě vanu i umyvadlo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- zavírej zubní pastu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- ručník pověs na věšák, neházej na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zem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- po sprchování setři vodu z podlahy,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aby se jiný nesklouzl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cs-CZ" sz="4600" b="1" dirty="0" smtClean="0"/>
              <a:t>Toaleta</a:t>
            </a:r>
            <a:r>
              <a:rPr lang="cs-CZ" sz="4600" dirty="0" smtClean="0"/>
              <a:t>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na záchodě se zevnitř zavři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poklopec si rozepni až na záchodě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před čuráním zvedni prkénko (muži)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použité vložky zabal do papíru a vyhoď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do koše, ne do záchodu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pokud je potřeba, použij záchodovou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štětku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po výkonu spláchni, počurané prkýnko utři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papírem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- neseď na záchodě celé hodiny</a:t>
            </a:r>
          </a:p>
          <a:p>
            <a:pPr>
              <a:buNone/>
            </a:pPr>
            <a:r>
              <a:rPr lang="cs-CZ" dirty="0"/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cs-CZ" sz="4100" b="1" dirty="0" smtClean="0"/>
              <a:t>Rodičovská ložnice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nevstupuj bez zaklepání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nešmejdi v zásuvkách a skříních</a:t>
            </a:r>
          </a:p>
          <a:p>
            <a:pPr algn="ctr">
              <a:buNone/>
            </a:pPr>
            <a:r>
              <a:rPr lang="cs-CZ" sz="4100" b="1" dirty="0" smtClean="0"/>
              <a:t>Obývací pokoj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nedávej nohy na stůl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neokupuj ho jen pro sebe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televizi pouštěj jen, když se chceš dozvědět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něco zajímavého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nevěř všemu, co v televizi říkají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- </a:t>
            </a:r>
            <a:r>
              <a:rPr lang="cs-CZ" dirty="0"/>
              <a:t>n</a:t>
            </a:r>
            <a:r>
              <a:rPr lang="cs-CZ" dirty="0" smtClean="0"/>
              <a:t>eseď před televizí a počítačem celé hodiny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393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VY_32_INOVACE_EV_8A_14M Škola: Základní škola Nové Město nad Metují, Školní 1000, okres Náchod Využívání informačních a komunikačních technologií, etická výchova Téma: Doma Číslo projektu: CZ.1.07/1.4.00/21.2336 Datum:  23.04.2013 Anotace: Jednotlivá témata jsou promítána dataprojektorem na plátno, žáci společně diskutují v komunitním kruhu</vt:lpstr>
      <vt:lpstr>Domov, rodiče</vt:lpstr>
      <vt:lpstr>Povinnosti dětí vůči rodičům:</vt:lpstr>
      <vt:lpstr>Některá pravidla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VY_32_INOVACE_EV_8A_14M Škola: Základní škola Nové Město nad Metují, Školní 1000, okres Náchod Využívání informačních a komunikačních technologií, etická výchova Téma: Doma Číslo projektu: CZ.1.07/1.4.00/21.2336 Datum:   .   .  2013 Anotace: Jednotlivá témata jsou promítána dataprojektorem na plátno, žáci společně diskutují v komunitním kruhu</dc:title>
  <dc:creator>admin</dc:creator>
  <cp:lastModifiedBy>Správce</cp:lastModifiedBy>
  <cp:revision>9</cp:revision>
  <dcterms:created xsi:type="dcterms:W3CDTF">2013-04-06T15:15:23Z</dcterms:created>
  <dcterms:modified xsi:type="dcterms:W3CDTF">2013-06-06T13:21:42Z</dcterms:modified>
</cp:coreProperties>
</file>