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8165C-BF8C-4635-B670-A4B4CE7860A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C3DFE3-6654-4946-B1EF-188CA48C3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VY_32_INOVACE_EV_8A_15M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Svátky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30.04.2013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25" y="692696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Svátky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Vánoce</a:t>
            </a:r>
            <a:r>
              <a:rPr lang="cs-CZ" dirty="0" smtClean="0"/>
              <a:t>, vánoční zvyky</a:t>
            </a:r>
          </a:p>
          <a:p>
            <a:r>
              <a:rPr lang="cs-CZ" b="1" dirty="0" smtClean="0"/>
              <a:t>Velikonoce</a:t>
            </a:r>
            <a:r>
              <a:rPr lang="cs-CZ" dirty="0" smtClean="0"/>
              <a:t>, velikonoční zvyky</a:t>
            </a:r>
          </a:p>
          <a:p>
            <a:r>
              <a:rPr lang="cs-CZ" b="1" dirty="0" smtClean="0"/>
              <a:t>Státní svátky </a:t>
            </a:r>
            <a:r>
              <a:rPr lang="cs-CZ" dirty="0" smtClean="0"/>
              <a:t>– 1.5. + 9.5.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- 5.7.+6.7.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- 28.9.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- 28.10.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- 17.11.</a:t>
            </a:r>
          </a:p>
          <a:p>
            <a:pPr>
              <a:buNone/>
            </a:pPr>
            <a:r>
              <a:rPr lang="cs-CZ" b="1" dirty="0" smtClean="0"/>
              <a:t>Významné dny </a:t>
            </a:r>
            <a:r>
              <a:rPr lang="cs-CZ" dirty="0" smtClean="0"/>
              <a:t>v období kalendářního roku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Rodinné oslavy, sváteční chvíle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Narozeniny</a:t>
            </a:r>
            <a:r>
              <a:rPr lang="cs-CZ" dirty="0" smtClean="0"/>
              <a:t> – výběr vhodného dárku, zabalení dárku</a:t>
            </a:r>
          </a:p>
          <a:p>
            <a:r>
              <a:rPr lang="cs-CZ" b="1" dirty="0" smtClean="0"/>
              <a:t>Jmeniny</a:t>
            </a:r>
            <a:r>
              <a:rPr lang="cs-CZ" dirty="0" smtClean="0"/>
              <a:t>/svátek</a:t>
            </a:r>
          </a:p>
          <a:p>
            <a:r>
              <a:rPr lang="cs-CZ" dirty="0" smtClean="0"/>
              <a:t>Přiměřená cena dárků</a:t>
            </a:r>
          </a:p>
          <a:p>
            <a:r>
              <a:rPr lang="cs-CZ" dirty="0" smtClean="0"/>
              <a:t>Kdy rozbalit?</a:t>
            </a:r>
          </a:p>
          <a:p>
            <a:r>
              <a:rPr lang="cs-CZ" dirty="0" smtClean="0"/>
              <a:t>Květiny (řezané, hrnkové, počet květů v kytici, zabalení x vybalení kytice z papíru …)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Správný postup předání dárků a gratulace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Podání ruky a gratulace</a:t>
            </a:r>
          </a:p>
          <a:p>
            <a:r>
              <a:rPr lang="cs-CZ" dirty="0" smtClean="0"/>
              <a:t>2. Předání kytice</a:t>
            </a:r>
          </a:p>
          <a:p>
            <a:r>
              <a:rPr lang="cs-CZ" dirty="0" smtClean="0"/>
              <a:t>3. Předání ostatních dárků</a:t>
            </a:r>
          </a:p>
          <a:p>
            <a:r>
              <a:rPr lang="cs-CZ" dirty="0" smtClean="0"/>
              <a:t>Druhy gratulace - příklady</a:t>
            </a:r>
            <a:endParaRPr lang="cs-CZ" dirty="0"/>
          </a:p>
          <a:p>
            <a:r>
              <a:rPr lang="cs-CZ" dirty="0" smtClean="0"/>
              <a:t>Při opačném postupu by musel oslavenec při gratulování  přemisťovat v rukou dárky, zvyšuje se riziko trapasu a nehody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Některé rady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Nezapomeň odstranit z dárku cenovku!</a:t>
            </a:r>
          </a:p>
          <a:p>
            <a:r>
              <a:rPr lang="cs-CZ" dirty="0" smtClean="0"/>
              <a:t>Dárek předávej pěkně zabalený</a:t>
            </a:r>
          </a:p>
          <a:p>
            <a:r>
              <a:rPr lang="cs-CZ" dirty="0" smtClean="0"/>
              <a:t>Oslavenec musí dárek hned rozbalit a pochválit (i když se mu vůbec nelíbí nebo nehodí!)</a:t>
            </a:r>
          </a:p>
          <a:p>
            <a:r>
              <a:rPr lang="cs-CZ" dirty="0" smtClean="0"/>
              <a:t>Při oslavě bychom měli být přiměřeně vhodně oblečeni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Příklady některých vhodných dárků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Dárky vybíráme podle věku, zálib, postavení, i podle našeho vztahu k obdarovávanému</a:t>
            </a:r>
          </a:p>
          <a:p>
            <a:r>
              <a:rPr lang="cs-CZ" dirty="0" smtClean="0"/>
              <a:t>Dítě – hračka, knížka, pastelky…</a:t>
            </a:r>
          </a:p>
          <a:p>
            <a:r>
              <a:rPr lang="cs-CZ" dirty="0" smtClean="0"/>
              <a:t>Teenager – pěknou propisku, knížku, doplněk k PC, parfém, kosmetiku, módní doplněk, sportovní potřebu, ozdobnou svíčku…</a:t>
            </a:r>
          </a:p>
          <a:p>
            <a:r>
              <a:rPr lang="cs-CZ" dirty="0" smtClean="0"/>
              <a:t>Dospělý- kravatu, peněženku, parfém, doplněk do bytu,módní doplněk, potřebu do kuchyně…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229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VY_32_INOVACE_EV_8A_15M Škola: Základní škola Nové Město nad Metují, Školní 1000, okres Náchod Využívání informačních a komunikačních technologií, etická výchova Téma: Svátky Číslo projektu: CZ.1.07/1.4.00/21.2336 Datum:  30.04.2013 Anotace: Jednotlivá témata jsou promítána dataprojektorem na plátno, žáci společně diskutují v komunitním kruhu</vt:lpstr>
      <vt:lpstr>Svátky</vt:lpstr>
      <vt:lpstr>Rodinné oslavy, sváteční chvíle</vt:lpstr>
      <vt:lpstr>Správný postup předání dárků a gratulace</vt:lpstr>
      <vt:lpstr>Některé rady</vt:lpstr>
      <vt:lpstr>Příklady některých vhodných dárků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Správce</cp:lastModifiedBy>
  <cp:revision>7</cp:revision>
  <dcterms:created xsi:type="dcterms:W3CDTF">2013-04-13T12:04:28Z</dcterms:created>
  <dcterms:modified xsi:type="dcterms:W3CDTF">2013-06-06T13:21:28Z</dcterms:modified>
</cp:coreProperties>
</file>