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5" d="100"/>
          <a:sy n="35" d="100"/>
        </p:scale>
        <p:origin x="-7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A7D57-B39C-4E2D-B278-4CDEE0A7A2F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AC9EB-AF75-4174-9F79-128D9F4067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A7D57-B39C-4E2D-B278-4CDEE0A7A2F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AC9EB-AF75-4174-9F79-128D9F4067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A7D57-B39C-4E2D-B278-4CDEE0A7A2F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AC9EB-AF75-4174-9F79-128D9F4067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A7D57-B39C-4E2D-B278-4CDEE0A7A2F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AC9EB-AF75-4174-9F79-128D9F4067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A7D57-B39C-4E2D-B278-4CDEE0A7A2F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AC9EB-AF75-4174-9F79-128D9F4067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A7D57-B39C-4E2D-B278-4CDEE0A7A2F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AC9EB-AF75-4174-9F79-128D9F4067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A7D57-B39C-4E2D-B278-4CDEE0A7A2F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AC9EB-AF75-4174-9F79-128D9F4067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A7D57-B39C-4E2D-B278-4CDEE0A7A2F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AC9EB-AF75-4174-9F79-128D9F4067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A7D57-B39C-4E2D-B278-4CDEE0A7A2F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AC9EB-AF75-4174-9F79-128D9F4067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A7D57-B39C-4E2D-B278-4CDEE0A7A2F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AC9EB-AF75-4174-9F79-128D9F4067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A7D57-B39C-4E2D-B278-4CDEE0A7A2F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AC9EB-AF75-4174-9F79-128D9F4067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6A7D57-B39C-4E2D-B278-4CDEE0A7A2F8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2AC9EB-AF75-4174-9F79-128D9F40674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1200" dirty="0" smtClean="0"/>
              <a:t>VY_32_INOVACE_EV_8A_16M</a:t>
            </a:r>
            <a:br>
              <a:rPr lang="cs-CZ" sz="1200" dirty="0" smtClean="0"/>
            </a:br>
            <a:r>
              <a:rPr lang="cs-CZ" sz="1200" dirty="0" smtClean="0"/>
              <a:t>Škola: Základní škola Nové Město nad Metují, Školní 1000, okres Náchod</a:t>
            </a:r>
            <a:br>
              <a:rPr lang="cs-CZ" sz="1200" dirty="0" smtClean="0"/>
            </a:br>
            <a:r>
              <a:rPr lang="cs-CZ" sz="1200" dirty="0" smtClean="0"/>
              <a:t>Využívání informačních a komunikačních technologií, etická výchova</a:t>
            </a:r>
            <a:br>
              <a:rPr lang="cs-CZ" sz="1200" dirty="0" smtClean="0"/>
            </a:br>
            <a:r>
              <a:rPr lang="cs-CZ" sz="1200" dirty="0" smtClean="0"/>
              <a:t>Téma: Významné situace</a:t>
            </a:r>
            <a:br>
              <a:rPr lang="cs-CZ" sz="1200" dirty="0" smtClean="0"/>
            </a:br>
            <a:r>
              <a:rPr lang="cs-CZ" sz="1200" dirty="0" smtClean="0"/>
              <a:t>Číslo projektu: CZ.1.07/1.4.00/21.2336</a:t>
            </a:r>
            <a:br>
              <a:rPr lang="cs-CZ" sz="1200" dirty="0" smtClean="0"/>
            </a:br>
            <a:r>
              <a:rPr lang="cs-CZ" sz="1200" dirty="0" smtClean="0"/>
              <a:t>Datum</a:t>
            </a:r>
            <a:r>
              <a:rPr lang="cs-CZ" sz="1200" smtClean="0"/>
              <a:t>:  30.04.2013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Anotace:</a:t>
            </a:r>
            <a:br>
              <a:rPr lang="cs-CZ" sz="1200" dirty="0" smtClean="0"/>
            </a:br>
            <a:r>
              <a:rPr lang="cs-CZ" sz="1200" dirty="0" smtClean="0"/>
              <a:t>Jednotlivá témata jsou promítána </a:t>
            </a:r>
            <a:r>
              <a:rPr lang="cs-CZ" sz="1200" dirty="0" err="1" smtClean="0"/>
              <a:t>dataprojektorem</a:t>
            </a:r>
            <a:r>
              <a:rPr lang="cs-CZ" sz="1200" dirty="0" smtClean="0"/>
              <a:t> na plátno, žáci společně diskutují v komunitním kruhu</a:t>
            </a:r>
            <a:endParaRPr lang="cs-CZ" sz="1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Svatba</a:t>
            </a:r>
          </a:p>
          <a:p>
            <a:r>
              <a:rPr lang="cs-CZ" dirty="0" smtClean="0"/>
              <a:t>Taneční</a:t>
            </a:r>
          </a:p>
          <a:p>
            <a:r>
              <a:rPr lang="cs-CZ" dirty="0" smtClean="0"/>
              <a:t>Večírek, raut, diskotéka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25" y="764704"/>
            <a:ext cx="5745163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Svatba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Jedna z nejvýznamnějších událostí rodiny /sejde se často celé příbuzenstvo/</a:t>
            </a:r>
          </a:p>
          <a:p>
            <a:r>
              <a:rPr lang="cs-CZ" dirty="0" smtClean="0"/>
              <a:t>Slavnostní oblečení všech účastníků, nejen ženicha, nevěsty a svědků</a:t>
            </a:r>
          </a:p>
          <a:p>
            <a:r>
              <a:rPr lang="cs-CZ" dirty="0" smtClean="0"/>
              <a:t>Muži, chlapci: košile, kravata ( vázání kravaty), (sako, kalhoty – oblek), zavazovací boty</a:t>
            </a:r>
          </a:p>
          <a:p>
            <a:r>
              <a:rPr lang="cs-CZ" dirty="0" smtClean="0"/>
              <a:t>Ženy, dívky: slavnostní šaty nebo halenka+ sukně + doplňky (kabelka, boty na podpatku,punčochy,punčocháče,módní doplňky)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Svatební dary – zjistit, co by novomanželé přivítali do domácnosti,peníze?</a:t>
            </a:r>
          </a:p>
          <a:p>
            <a:r>
              <a:rPr lang="cs-CZ" dirty="0" smtClean="0"/>
              <a:t>Svatební list – novinka posledních let</a:t>
            </a:r>
          </a:p>
          <a:p>
            <a:r>
              <a:rPr lang="cs-CZ" dirty="0" smtClean="0"/>
              <a:t>Předsvatební smlouva novomanželů</a:t>
            </a:r>
          </a:p>
          <a:p>
            <a:r>
              <a:rPr lang="cs-CZ" dirty="0" smtClean="0"/>
              <a:t>Na svatbách se zpravidla svatební dary nerozbalují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Taneční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Možnost naučit se pravidlům společenského chování a tance</a:t>
            </a:r>
          </a:p>
          <a:p>
            <a:r>
              <a:rPr lang="cs-CZ" dirty="0" smtClean="0"/>
              <a:t>Formální společenské oblečení</a:t>
            </a:r>
          </a:p>
          <a:p>
            <a:r>
              <a:rPr lang="cs-CZ" dirty="0" smtClean="0"/>
              <a:t>Vyzvání k tanci</a:t>
            </a:r>
          </a:p>
          <a:p>
            <a:r>
              <a:rPr lang="cs-CZ" dirty="0" smtClean="0"/>
              <a:t>Co po skončení tance? /Doprovod na místo…/</a:t>
            </a:r>
          </a:p>
          <a:p>
            <a:r>
              <a:rPr lang="cs-CZ" dirty="0" smtClean="0"/>
              <a:t>Společenské plesy, maturitní ples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Večírek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Večírek x mejdan ( </a:t>
            </a:r>
            <a:r>
              <a:rPr lang="cs-CZ" sz="1800" dirty="0" smtClean="0"/>
              <a:t>arabské slovo, které označuje náměstí v Istanbulu, kde sultán </a:t>
            </a:r>
            <a:r>
              <a:rPr lang="cs-CZ" sz="1800" dirty="0" err="1" smtClean="0"/>
              <a:t>Murad</a:t>
            </a:r>
            <a:r>
              <a:rPr lang="cs-CZ" sz="1800" dirty="0" smtClean="0"/>
              <a:t> III v roce 1583 uspořádal oslavu narození prvorozeného syna</a:t>
            </a:r>
            <a:r>
              <a:rPr lang="cs-CZ" dirty="0" smtClean="0"/>
              <a:t>) – různé příležitosti</a:t>
            </a:r>
          </a:p>
          <a:p>
            <a:r>
              <a:rPr lang="cs-CZ" dirty="0" smtClean="0"/>
              <a:t>Oblečení</a:t>
            </a:r>
          </a:p>
          <a:p>
            <a:r>
              <a:rPr lang="cs-CZ" dirty="0" smtClean="0"/>
              <a:t>Rozhovory s neznámými účastníky setkání, dodržování osobní zóny. Nutné představení lidí, kteří se neznají</a:t>
            </a:r>
          </a:p>
          <a:p>
            <a:r>
              <a:rPr lang="cs-CZ" dirty="0" smtClean="0"/>
              <a:t>Při večírku doma – pomoc s přípravou i během večírku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Co je to raut? Zahájení večírku, rautu</a:t>
            </a:r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„K rautovým stolům se nevrháme jako smyslů zbavení, počkáme, až se uvolní místo“</a:t>
            </a:r>
          </a:p>
          <a:p>
            <a:r>
              <a:rPr lang="cs-CZ" dirty="0" smtClean="0"/>
              <a:t>Pokrmy a pochoutky nabíráme jen připraveným předkládacím příborem ( lžíce,vidlička) ne svojí vidličkou, přendáme je na svůj čistý talíř</a:t>
            </a:r>
          </a:p>
          <a:p>
            <a:r>
              <a:rPr lang="cs-CZ" dirty="0" smtClean="0"/>
              <a:t>Velikost porce?</a:t>
            </a:r>
          </a:p>
          <a:p>
            <a:r>
              <a:rPr lang="cs-CZ" dirty="0" smtClean="0"/>
              <a:t>Kdy odejít z večírku? Pravidlo 2/3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Diskotéka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r>
              <a:rPr lang="cs-CZ" dirty="0" smtClean="0"/>
              <a:t>Oblečení</a:t>
            </a:r>
          </a:p>
          <a:p>
            <a:r>
              <a:rPr lang="cs-CZ" dirty="0" smtClean="0"/>
              <a:t>Energetické nápoje?</a:t>
            </a:r>
          </a:p>
          <a:p>
            <a:r>
              <a:rPr lang="cs-CZ" dirty="0" smtClean="0"/>
              <a:t>Pozor na stimulanty (extáze, marihuana, houby, pervitin…)</a:t>
            </a:r>
          </a:p>
          <a:p>
            <a:r>
              <a:rPr lang="cs-CZ" dirty="0" smtClean="0"/>
              <a:t>Alkohol</a:t>
            </a:r>
          </a:p>
          <a:p>
            <a:r>
              <a:rPr lang="cs-CZ" smtClean="0"/>
              <a:t>Tanec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265</Words>
  <Application>Microsoft Office PowerPoint</Application>
  <PresentationFormat>Předvádění na obrazovce (4:3)</PresentationFormat>
  <Paragraphs>36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VY_32_INOVACE_EV_8A_16M Škola: Základní škola Nové Město nad Metují, Školní 1000, okres Náchod Využívání informačních a komunikačních technologií, etická výchova Téma: Významné situace Číslo projektu: CZ.1.07/1.4.00/21.2336 Datum:  30.04.2013 Anotace: Jednotlivá témata jsou promítána dataprojektorem na plátno, žáci společně diskutují v komunitním kruhu</vt:lpstr>
      <vt:lpstr>Svatba</vt:lpstr>
      <vt:lpstr>Prezentace aplikace PowerPoint</vt:lpstr>
      <vt:lpstr>Taneční</vt:lpstr>
      <vt:lpstr>Večírek</vt:lpstr>
      <vt:lpstr>Co je to raut? Zahájení večírku, rautu </vt:lpstr>
      <vt:lpstr>Diskotéka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Významné situace</dc:title>
  <dc:creator>admin</dc:creator>
  <cp:lastModifiedBy>Správce</cp:lastModifiedBy>
  <cp:revision>8</cp:revision>
  <dcterms:created xsi:type="dcterms:W3CDTF">2013-04-13T12:42:47Z</dcterms:created>
  <dcterms:modified xsi:type="dcterms:W3CDTF">2013-06-06T13:21:13Z</dcterms:modified>
</cp:coreProperties>
</file>