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86799-E05E-4B18-BAB2-47FB0CE0981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607320-2CA9-409D-82AE-E67D763355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200" dirty="0" smtClean="0"/>
              <a:t>VY_32_INOVACE_EV_8A_17M</a:t>
            </a:r>
            <a:br>
              <a:rPr lang="cs-CZ" sz="1200" dirty="0" smtClean="0"/>
            </a:br>
            <a:r>
              <a:rPr lang="cs-CZ" sz="1200" dirty="0" smtClean="0"/>
              <a:t>Škola: 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 Chodec na ulici,schůzka</a:t>
            </a:r>
            <a:br>
              <a:rPr lang="cs-CZ" sz="1200" dirty="0" smtClean="0"/>
            </a:br>
            <a:r>
              <a:rPr lang="cs-CZ" sz="1200" dirty="0" smtClean="0"/>
              <a:t>Číslo projektu: CZ.1.07/1.4.00/21.2336</a:t>
            </a:r>
            <a:br>
              <a:rPr lang="cs-CZ" sz="1200" dirty="0" smtClean="0"/>
            </a:br>
            <a:r>
              <a:rPr lang="cs-CZ" sz="1200" dirty="0" smtClean="0"/>
              <a:t>Datum</a:t>
            </a:r>
            <a:r>
              <a:rPr lang="cs-CZ" sz="1200" smtClean="0"/>
              <a:t>:   14.05.2013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Jednotlivá témata jsou promítána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plátno, žáci společně diskutují v komunitním kruhu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625" y="548680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Chodec na ulici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Několik zásad</a:t>
            </a:r>
          </a:p>
          <a:p>
            <a:r>
              <a:rPr lang="cs-CZ" dirty="0" smtClean="0"/>
              <a:t>-chodec vždy dává přednost chodkyni</a:t>
            </a:r>
          </a:p>
          <a:p>
            <a:r>
              <a:rPr lang="cs-CZ" dirty="0" smtClean="0"/>
              <a:t>-pes má být vždy na vodítku</a:t>
            </a:r>
          </a:p>
          <a:p>
            <a:r>
              <a:rPr lang="cs-CZ" dirty="0" smtClean="0"/>
              <a:t>-dodržuj diskrétní zónu</a:t>
            </a:r>
          </a:p>
          <a:p>
            <a:r>
              <a:rPr lang="cs-CZ" dirty="0" smtClean="0"/>
              <a:t>-když do někoho vrazíš, omluv se</a:t>
            </a:r>
          </a:p>
          <a:p>
            <a:r>
              <a:rPr lang="cs-CZ" dirty="0" smtClean="0"/>
              <a:t>-do hromadného dopravního prostředku se netlač a nestrkej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ustup stranou, když projíždí kočárek nebo invalidní vozík</a:t>
            </a:r>
          </a:p>
          <a:p>
            <a:r>
              <a:rPr lang="cs-CZ" dirty="0" smtClean="0"/>
              <a:t>-pomoz mamince s kočárkem při nástupu do dopravního prostředku</a:t>
            </a:r>
          </a:p>
          <a:p>
            <a:r>
              <a:rPr lang="cs-CZ" dirty="0" smtClean="0"/>
              <a:t>-nejezdi po chodníku na kole</a:t>
            </a:r>
          </a:p>
          <a:p>
            <a:r>
              <a:rPr lang="cs-CZ" dirty="0" smtClean="0"/>
              <a:t>-nejezdi po chodníku na koloběžce nebo na in linech</a:t>
            </a:r>
          </a:p>
          <a:p>
            <a:r>
              <a:rPr lang="cs-CZ" dirty="0" smtClean="0"/>
              <a:t>-když se tě někdo zeptá na cestu, snaž se mu pomoci/porozumět- cizinec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-dej pozor při přecházení silnice, přecházej jen na vyznačených přechodech nebo pokud svítí na semaforu zelená</a:t>
            </a:r>
          </a:p>
          <a:p>
            <a:r>
              <a:rPr lang="cs-CZ" dirty="0" smtClean="0"/>
              <a:t>-nedupej po trávnících, květinách, používej jen vyhrazené cesty</a:t>
            </a:r>
          </a:p>
          <a:p>
            <a:r>
              <a:rPr lang="cs-CZ" dirty="0" smtClean="0"/>
              <a:t>-v parcích a zahradách netrhej rostliny, respektuj soukromé vlastnictví</a:t>
            </a:r>
          </a:p>
          <a:p>
            <a:r>
              <a:rPr lang="cs-CZ" smtClean="0"/>
              <a:t>-řeč těla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Schůzka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Očekávání ženy/dívky: muž/chlapec bude zajímavý, vtipný, chytrý a bude se k ní chovat pozorně</a:t>
            </a:r>
          </a:p>
          <a:p>
            <a:r>
              <a:rPr lang="cs-CZ" dirty="0" smtClean="0"/>
              <a:t>Očekávání chlapce/muže: žena/dívka bude upravená, něčím zajímavá, bude mu naslouchat a bude </a:t>
            </a:r>
            <a:r>
              <a:rPr lang="cs-CZ" dirty="0"/>
              <a:t>s</a:t>
            </a:r>
            <a:r>
              <a:rPr lang="cs-CZ" dirty="0" smtClean="0"/>
              <a:t>i s ním </a:t>
            </a:r>
            <a:r>
              <a:rPr lang="cs-CZ" dirty="0" err="1" smtClean="0"/>
              <a:t>mět</a:t>
            </a:r>
            <a:r>
              <a:rPr lang="cs-CZ" dirty="0" smtClean="0"/>
              <a:t> o čem povídat</a:t>
            </a:r>
          </a:p>
          <a:p>
            <a:r>
              <a:rPr lang="cs-CZ" dirty="0" smtClean="0"/>
              <a:t>Tréma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Oba dva se snaží naplnit očekávání toho druhého, podle toho se obléknou a chovají</a:t>
            </a:r>
          </a:p>
          <a:p>
            <a:r>
              <a:rPr lang="cs-CZ" dirty="0" smtClean="0"/>
              <a:t>Každý sleduje pozorně svůj protějšek, všímá si i maličkostí</a:t>
            </a:r>
          </a:p>
          <a:p>
            <a:r>
              <a:rPr lang="cs-CZ" dirty="0" smtClean="0"/>
              <a:t>Dvojice může jít např. do kina, lístky by měl zaplatit muž/chlapec, žena/dívka se s ním může domluvit na polovině výdajů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Žena má ráda a velmi ocení i malou kytičku ( projev zájmu muže) </a:t>
            </a:r>
          </a:p>
          <a:p>
            <a:r>
              <a:rPr lang="cs-CZ" dirty="0" smtClean="0"/>
              <a:t>Oba by měli dodržovat pravidla slušného chování, např.: do řady v kině jde 1. muž, žena až za ním a to čelem k již přítomným divákům, žena sedí vpravo, do restaurace vstupuje vždy muž jako 1., muž pomáhá ženě sundat kabát, usedá až po ní…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„Na máloco se vzpomíná celý život tak často jako na 1. schůzku. Jejím smyslem je poznat se trochu lépe než ve škole, v autobusu, v práci…“  </a:t>
            </a:r>
          </a:p>
          <a:p>
            <a:r>
              <a:rPr lang="cs-CZ" dirty="0" smtClean="0"/>
              <a:t>Tak to </a:t>
            </a:r>
            <a:r>
              <a:rPr lang="cs-CZ" dirty="0" err="1" smtClean="0"/>
              <a:t>nepokažte</a:t>
            </a:r>
            <a:r>
              <a:rPr lang="cs-CZ" dirty="0" smtClean="0"/>
              <a:t>!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326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VY_32_INOVACE_EV_8A_17M Škola: Základní škola Nové Město nad Metují, Školní 1000, okres Náchod Využívání informačních a komunikačních technologií, etická výchova Téma: Chodec na ulici,schůzka Číslo projektu: CZ.1.07/1.4.00/21.2336 Datum:   14.05.2013 Anotace: Jednotlivá témata jsou promítána dataprojektorem na plátno, žáci společně diskutují v komunitním kruhu</vt:lpstr>
      <vt:lpstr>Chodec na ulici</vt:lpstr>
      <vt:lpstr>Prezentace aplikace PowerPoint</vt:lpstr>
      <vt:lpstr>Prezentace aplikace PowerPoint</vt:lpstr>
      <vt:lpstr>Schůzka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VY_32_INOVACE_EV_8A_17M Škola: Základní škola Nové Město nad Metují, Školní 1000, okres Náchod Využívání informačních a komunikačních technologií, etická výchova Téma: Schůzka Číslo projektu: CZ.1.07/1.4.00/21.2336 Datum:   .   .  2013 Anotace: Jednotlivá témata jsou promítána dataprojektorem na plátno, žáci společně diskutují v komunitním kruhu</dc:title>
  <dc:creator>admin</dc:creator>
  <cp:lastModifiedBy>Správce</cp:lastModifiedBy>
  <cp:revision>6</cp:revision>
  <dcterms:created xsi:type="dcterms:W3CDTF">2013-04-13T13:32:30Z</dcterms:created>
  <dcterms:modified xsi:type="dcterms:W3CDTF">2013-06-06T13:20:58Z</dcterms:modified>
</cp:coreProperties>
</file>