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1365C-1B1A-40E8-A04B-A0DF0DC1DDC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77D16-9554-4AF0-AEFA-68F57C13C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VY_32_INOVACE_EV_8A_19M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Nehody, trapasy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21.05.2013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322" y="620688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Nehody a trapasy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Dělení nehod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na ty, které se stanou někomu jinému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na ty, co se stanou mně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na ty, o nichž postižený ví</a:t>
            </a:r>
          </a:p>
          <a:p>
            <a:pPr>
              <a:buNone/>
            </a:pPr>
            <a:r>
              <a:rPr lang="cs-CZ" dirty="0" smtClean="0"/>
              <a:t>    - na ty, o nichž postižený neví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Jak se zachovám, jsem-li svědkem nehody?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Snažím se, aby si mé nehody nikdo nevšiml a přemýšlím, jak danou situaci nejlépe zvládnout, neupozorňuji na sebe</a:t>
            </a:r>
          </a:p>
          <a:p>
            <a:r>
              <a:rPr lang="cs-CZ" dirty="0" smtClean="0"/>
              <a:t>Pokud to zvládnout nejde, musím odejít domů, tam si celý incident znovu proberu</a:t>
            </a:r>
          </a:p>
          <a:p>
            <a:r>
              <a:rPr lang="cs-CZ" dirty="0" smtClean="0"/>
              <a:t>Snažím se nehodám předcházet( kontroluji svoje oblečení před odchodem z domova…)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Pokud se stane nehoda někomu jinému, pak: </a:t>
            </a:r>
          </a:p>
          <a:p>
            <a:pPr marL="514350" indent="-514350">
              <a:buAutoNum type="alphaLcParenR"/>
            </a:pPr>
            <a:r>
              <a:rPr lang="cs-CZ" dirty="0" smtClean="0"/>
              <a:t>dělám, že se nic nestalo a že jsem nic neviděl/a</a:t>
            </a:r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okud je potřeba „postiženému“ pomoci, pomohu mu, jak nejlépe to jde</a:t>
            </a:r>
          </a:p>
          <a:p>
            <a:pPr marL="514350" indent="-514350">
              <a:buAutoNum type="alphaLcParenR"/>
            </a:pPr>
            <a:r>
              <a:rPr lang="cs-CZ" dirty="0" smtClean="0"/>
              <a:t>Pokud „postižený“ o problému neví, nenápadně se ho pokusím upozornit ( rozepnutý zip, poklopec, kus polévky na tváři, rtěnka mimo rty…)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Když při rautu/ v restauraci něco upadne na zem, zasuneme kousek nohou pod stůl, kde ho najde personál</a:t>
            </a:r>
          </a:p>
          <a:p>
            <a:r>
              <a:rPr lang="cs-CZ" dirty="0" smtClean="0"/>
              <a:t>Když někdo venku sklouzne, upadne, pomohu mu vstát</a:t>
            </a:r>
          </a:p>
          <a:p>
            <a:r>
              <a:rPr lang="cs-CZ" dirty="0" smtClean="0"/>
              <a:t>Pamatuji na to, že i mně se může stát nemilá situace, pak budu rád/a za včasné upozornění. I tak se mi bude nepříjemná chvíle stále promítat v hlavě a budu přemýšlet, jestli jsem zareagoval/a správně a dostatečně rychle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Několik 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vlastní i cizí trapasy neupozorňujeme</a:t>
            </a:r>
          </a:p>
          <a:p>
            <a:r>
              <a:rPr lang="cs-CZ" dirty="0" smtClean="0"/>
              <a:t>Vidíme-li, že někdo utrpěl nehodu, snažíme se mu pomoci nebo ho nenápadně upozornit</a:t>
            </a:r>
          </a:p>
          <a:p>
            <a:r>
              <a:rPr lang="cs-CZ" dirty="0" smtClean="0"/>
              <a:t>Pokud nás někdo upozorní na nějaký nedostatek, odejdeme na toaletu, kde se dáme do pořádku</a:t>
            </a:r>
          </a:p>
          <a:p>
            <a:r>
              <a:rPr lang="cs-CZ" dirty="0" smtClean="0"/>
              <a:t>Ze země nic nesbíráme, počkáme až při odchodu, upozorníme obsluhu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288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VY_32_INOVACE_EV_8A_19M Škola: Základní škola Nové Město nad Metují, Školní 1000, okres Náchod Využívání informačních a komunikačních technologií, etická výchova Téma: Nehody, trapasy Číslo projektu: CZ.1.07/1.4.00/21.2336 Datum:  21.05.2013 Anotace: Jednotlivá témata jsou promítána dataprojektorem na plátno, žáci společně diskutují v komunitním kruhu</vt:lpstr>
      <vt:lpstr>Nehody a trapasy</vt:lpstr>
      <vt:lpstr>Jak se zachovám, jsem-li svědkem nehody?</vt:lpstr>
      <vt:lpstr>Prezentace aplikace PowerPoint</vt:lpstr>
      <vt:lpstr>Prezentace aplikace PowerPoint</vt:lpstr>
      <vt:lpstr>Několik rad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VY_32_INOVACE_EV_8A_19M Škola: Základní škola Nové Město nad Metují, Školní 1000, okres Náchod Využívání informačních a komunikačních technologií, etická výchova Téma: Nehody, trapasy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5</cp:revision>
  <dcterms:created xsi:type="dcterms:W3CDTF">2013-04-13T14:27:29Z</dcterms:created>
  <dcterms:modified xsi:type="dcterms:W3CDTF">2013-06-06T13:20:25Z</dcterms:modified>
</cp:coreProperties>
</file>