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ppt/theme/themeOverride3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325" r:id="rId2"/>
    <p:sldId id="258" r:id="rId3"/>
    <p:sldId id="257" r:id="rId4"/>
    <p:sldId id="297" r:id="rId5"/>
    <p:sldId id="268" r:id="rId6"/>
    <p:sldId id="299" r:id="rId7"/>
    <p:sldId id="272" r:id="rId8"/>
    <p:sldId id="300" r:id="rId9"/>
    <p:sldId id="273" r:id="rId10"/>
    <p:sldId id="301" r:id="rId11"/>
    <p:sldId id="285" r:id="rId12"/>
    <p:sldId id="302" r:id="rId13"/>
    <p:sldId id="286" r:id="rId14"/>
    <p:sldId id="322" r:id="rId15"/>
    <p:sldId id="281" r:id="rId16"/>
    <p:sldId id="303" r:id="rId17"/>
    <p:sldId id="284" r:id="rId18"/>
    <p:sldId id="304" r:id="rId19"/>
    <p:sldId id="278" r:id="rId20"/>
    <p:sldId id="305" r:id="rId21"/>
    <p:sldId id="276" r:id="rId22"/>
    <p:sldId id="306" r:id="rId23"/>
    <p:sldId id="277" r:id="rId24"/>
    <p:sldId id="307" r:id="rId25"/>
    <p:sldId id="275" r:id="rId26"/>
    <p:sldId id="308" r:id="rId27"/>
    <p:sldId id="274" r:id="rId28"/>
    <p:sldId id="309" r:id="rId29"/>
    <p:sldId id="270" r:id="rId30"/>
    <p:sldId id="310" r:id="rId31"/>
    <p:sldId id="269" r:id="rId32"/>
    <p:sldId id="323" r:id="rId33"/>
    <p:sldId id="261" r:id="rId34"/>
    <p:sldId id="311" r:id="rId35"/>
    <p:sldId id="260" r:id="rId36"/>
    <p:sldId id="312" r:id="rId37"/>
    <p:sldId id="259" r:id="rId38"/>
    <p:sldId id="313" r:id="rId39"/>
    <p:sldId id="287" r:id="rId40"/>
    <p:sldId id="314" r:id="rId41"/>
    <p:sldId id="288" r:id="rId42"/>
    <p:sldId id="315" r:id="rId43"/>
    <p:sldId id="291" r:id="rId44"/>
    <p:sldId id="316" r:id="rId45"/>
    <p:sldId id="292" r:id="rId46"/>
    <p:sldId id="324" r:id="rId47"/>
    <p:sldId id="290" r:id="rId48"/>
    <p:sldId id="317" r:id="rId49"/>
    <p:sldId id="293" r:id="rId50"/>
    <p:sldId id="318" r:id="rId51"/>
    <p:sldId id="294" r:id="rId52"/>
    <p:sldId id="319" r:id="rId53"/>
    <p:sldId id="295" r:id="rId54"/>
    <p:sldId id="320" r:id="rId55"/>
    <p:sldId id="296" r:id="rId56"/>
    <p:sldId id="321" r:id="rId5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015" autoAdjust="0"/>
    <p:restoredTop sz="94660"/>
  </p:normalViewPr>
  <p:slideViewPr>
    <p:cSldViewPr>
      <p:cViewPr varScale="1">
        <p:scale>
          <a:sx n="65" d="100"/>
          <a:sy n="65" d="100"/>
        </p:scale>
        <p:origin x="-155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61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A5D49D-76FD-4C07-9FC3-347FC6A7F63D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2E5DAF-6DDC-4301-8C42-8F855446678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63823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A5D49D-76FD-4C07-9FC3-347FC6A7F63D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2E5DAF-6DDC-4301-8C42-8F855446678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94625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A5D49D-76FD-4C07-9FC3-347FC6A7F63D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2E5DAF-6DDC-4301-8C42-8F855446678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38637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A5D49D-76FD-4C07-9FC3-347FC6A7F63D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2E5DAF-6DDC-4301-8C42-8F855446678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7173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A5D49D-76FD-4C07-9FC3-347FC6A7F63D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2E5DAF-6DDC-4301-8C42-8F855446678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38285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A5D49D-76FD-4C07-9FC3-347FC6A7F63D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2E5DAF-6DDC-4301-8C42-8F855446678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98710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A5D49D-76FD-4C07-9FC3-347FC6A7F63D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2E5DAF-6DDC-4301-8C42-8F855446678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8990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A5D49D-76FD-4C07-9FC3-347FC6A7F63D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2E5DAF-6DDC-4301-8C42-8F855446678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5337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A5D49D-76FD-4C07-9FC3-347FC6A7F63D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2E5DAF-6DDC-4301-8C42-8F855446678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10913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A5D49D-76FD-4C07-9FC3-347FC6A7F63D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2E5DAF-6DDC-4301-8C42-8F855446678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85301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A5D49D-76FD-4C07-9FC3-347FC6A7F63D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2E5DAF-6DDC-4301-8C42-8F855446678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1248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3A5D49D-76FD-4C07-9FC3-347FC6A7F63D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42E5DAF-6DDC-4301-8C42-8F855446678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29544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slide" Target="slide55.xml"/><Relationship Id="rId13" Type="http://schemas.openxmlformats.org/officeDocument/2006/relationships/slide" Target="slide21.xml"/><Relationship Id="rId18" Type="http://schemas.openxmlformats.org/officeDocument/2006/relationships/slide" Target="slide51.xml"/><Relationship Id="rId26" Type="http://schemas.openxmlformats.org/officeDocument/2006/relationships/slide" Target="slide5.xml"/><Relationship Id="rId3" Type="http://schemas.openxmlformats.org/officeDocument/2006/relationships/slide" Target="slide43.xml"/><Relationship Id="rId21" Type="http://schemas.openxmlformats.org/officeDocument/2006/relationships/slide" Target="slide9.xml"/><Relationship Id="rId7" Type="http://schemas.openxmlformats.org/officeDocument/2006/relationships/slide" Target="slide18.xml"/><Relationship Id="rId12" Type="http://schemas.openxmlformats.org/officeDocument/2006/relationships/slide" Target="slide33.xml"/><Relationship Id="rId17" Type="http://schemas.openxmlformats.org/officeDocument/2006/relationships/slide" Target="slide29.xml"/><Relationship Id="rId25" Type="http://schemas.openxmlformats.org/officeDocument/2006/relationships/slide" Target="slide7.xml"/><Relationship Id="rId2" Type="http://schemas.openxmlformats.org/officeDocument/2006/relationships/slide" Target="slide49.xml"/><Relationship Id="rId16" Type="http://schemas.openxmlformats.org/officeDocument/2006/relationships/slide" Target="slide23.xml"/><Relationship Id="rId20" Type="http://schemas.openxmlformats.org/officeDocument/2006/relationships/slide" Target="slide27.xml"/><Relationship Id="rId29" Type="http://schemas.openxmlformats.org/officeDocument/2006/relationships/slide" Target="slide3.xml"/><Relationship Id="rId1" Type="http://schemas.openxmlformats.org/officeDocument/2006/relationships/slideLayout" Target="../slideLayouts/slideLayout7.xml"/><Relationship Id="rId6" Type="http://schemas.openxmlformats.org/officeDocument/2006/relationships/slide" Target="slide17.xml"/><Relationship Id="rId11" Type="http://schemas.openxmlformats.org/officeDocument/2006/relationships/slide" Target="slide25.xml"/><Relationship Id="rId24" Type="http://schemas.openxmlformats.org/officeDocument/2006/relationships/slide" Target="slide39.xml"/><Relationship Id="rId5" Type="http://schemas.openxmlformats.org/officeDocument/2006/relationships/slide" Target="slide45.xml"/><Relationship Id="rId15" Type="http://schemas.openxmlformats.org/officeDocument/2006/relationships/slide" Target="slide31.xml"/><Relationship Id="rId23" Type="http://schemas.openxmlformats.org/officeDocument/2006/relationships/slide" Target="slide19.xml"/><Relationship Id="rId28" Type="http://schemas.openxmlformats.org/officeDocument/2006/relationships/slide" Target="slide41.xml"/><Relationship Id="rId10" Type="http://schemas.openxmlformats.org/officeDocument/2006/relationships/slide" Target="slide47.xml"/><Relationship Id="rId19" Type="http://schemas.openxmlformats.org/officeDocument/2006/relationships/slide" Target="slide37.xml"/><Relationship Id="rId4" Type="http://schemas.openxmlformats.org/officeDocument/2006/relationships/slide" Target="slide15.xml"/><Relationship Id="rId9" Type="http://schemas.openxmlformats.org/officeDocument/2006/relationships/slide" Target="slide53.xml"/><Relationship Id="rId14" Type="http://schemas.openxmlformats.org/officeDocument/2006/relationships/slide" Target="slide35.xml"/><Relationship Id="rId22" Type="http://schemas.openxmlformats.org/officeDocument/2006/relationships/slide" Target="slide11.xml"/><Relationship Id="rId27" Type="http://schemas.openxmlformats.org/officeDocument/2006/relationships/slide" Target="slide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hemeOverride" Target="../theme/themeOverride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Kypr" TargetMode="External"/><Relationship Id="rId13" Type="http://schemas.openxmlformats.org/officeDocument/2006/relationships/hyperlink" Target="http://cs.wikipedia.org/wiki/Portugalsko" TargetMode="External"/><Relationship Id="rId18" Type="http://schemas.openxmlformats.org/officeDocument/2006/relationships/hyperlink" Target="http://cs.wikipedia.org/wiki/%C5%A0pan%C4%9Blsko" TargetMode="External"/><Relationship Id="rId3" Type="http://schemas.openxmlformats.org/officeDocument/2006/relationships/hyperlink" Target="http://cs.wikipedia.org/wiki/Estonsko" TargetMode="External"/><Relationship Id="rId7" Type="http://schemas.openxmlformats.org/officeDocument/2006/relationships/hyperlink" Target="http://cs.wikipedia.org/wiki/It%C3%A1lie" TargetMode="External"/><Relationship Id="rId12" Type="http://schemas.openxmlformats.org/officeDocument/2006/relationships/hyperlink" Target="http://cs.wikipedia.org/wiki/Nizozemsko" TargetMode="External"/><Relationship Id="rId17" Type="http://schemas.openxmlformats.org/officeDocument/2006/relationships/hyperlink" Target="http://cs.wikipedia.org/wiki/Slovinsko" TargetMode="External"/><Relationship Id="rId2" Type="http://schemas.openxmlformats.org/officeDocument/2006/relationships/hyperlink" Target="http://cs.wikipedia.org/wiki/Belgie" TargetMode="External"/><Relationship Id="rId16" Type="http://schemas.openxmlformats.org/officeDocument/2006/relationships/hyperlink" Target="http://cs.wikipedia.org/wiki/Slovensko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Irsko" TargetMode="External"/><Relationship Id="rId11" Type="http://schemas.openxmlformats.org/officeDocument/2006/relationships/hyperlink" Target="http://cs.wikipedia.org/wiki/N%C4%9Bmecko" TargetMode="External"/><Relationship Id="rId5" Type="http://schemas.openxmlformats.org/officeDocument/2006/relationships/hyperlink" Target="http://cs.wikipedia.org/wiki/Francie" TargetMode="External"/><Relationship Id="rId15" Type="http://schemas.openxmlformats.org/officeDocument/2006/relationships/hyperlink" Target="http://cs.wikipedia.org/wiki/%C5%98ecko" TargetMode="External"/><Relationship Id="rId10" Type="http://schemas.openxmlformats.org/officeDocument/2006/relationships/hyperlink" Target="http://cs.wikipedia.org/wiki/Malta" TargetMode="External"/><Relationship Id="rId4" Type="http://schemas.openxmlformats.org/officeDocument/2006/relationships/hyperlink" Target="http://cs.wikipedia.org/wiki/Finsko" TargetMode="External"/><Relationship Id="rId9" Type="http://schemas.openxmlformats.org/officeDocument/2006/relationships/hyperlink" Target="http://cs.wikipedia.org/wiki/Lucembursko" TargetMode="External"/><Relationship Id="rId14" Type="http://schemas.openxmlformats.org/officeDocument/2006/relationships/hyperlink" Target="http://cs.wikipedia.org/wiki/Rakousko" TargetMode="Externa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hemeOverride" Target="../theme/themeOverride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hemeOverride" Target="../theme/themeOverride3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56794571"/>
              </p:ext>
            </p:extLst>
          </p:nvPr>
        </p:nvGraphicFramePr>
        <p:xfrm>
          <a:off x="1403648" y="1556792"/>
          <a:ext cx="6172200" cy="2103120"/>
        </p:xfrm>
        <a:graphic>
          <a:graphicData uri="http://schemas.openxmlformats.org/drawingml/2006/table">
            <a:tbl>
              <a:tblPr firstRow="1" firstCol="1" lastRow="1" lastCol="1" bandRow="1" bandCol="1"/>
              <a:tblGrid>
                <a:gridCol w="2438400"/>
                <a:gridCol w="3733800"/>
              </a:tblGrid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Identifikace vzdělávacího materiálu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VY_62_INOVACE_FG.9.r.09                       EU OP VK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Škola, adresa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ZŠ Smetanova 1509, Přelouč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Autor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Mgr. Blanka Prokopová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Období tvorby VM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listopad 2012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Ročník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9.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Předmět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Finanční gramotnost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Název, anotace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Světové měny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Žáci jsou rozděleni do skupin a volí si jednotlivé otázky, pokud skupina neodpoví správně, může tuto otázku využít další skupina. Za jednotlivé odpovědi získávají 1 bod.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3" name="obrázek 1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0666" y="5013176"/>
            <a:ext cx="6082665" cy="1486535"/>
          </a:xfrm>
          <a:prstGeom prst="rect">
            <a:avLst/>
          </a:prstGeom>
          <a:solidFill>
            <a:srgbClr val="FFFFFF"/>
          </a:solidFill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6817371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3"/>
          <p:cNvSpPr>
            <a:spLocks noChangeArrowheads="1"/>
          </p:cNvSpPr>
          <p:nvPr/>
        </p:nvSpPr>
        <p:spPr bwMode="auto">
          <a:xfrm rot="5400000">
            <a:off x="1355477" y="5368182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4">
              <a:lumMod val="40000"/>
              <a:lumOff val="60000"/>
            </a:schemeClr>
          </a:solidFill>
          <a:ln w="22225">
            <a:solidFill>
              <a:schemeClr val="accent4">
                <a:lumMod val="75000"/>
              </a:schemeClr>
            </a:solidFill>
            <a:miter lim="800000"/>
            <a:headEnd/>
            <a:tailEnd/>
          </a:ln>
          <a:effectLst>
            <a:glow rad="101600">
              <a:schemeClr val="accent4">
                <a:satMod val="175000"/>
                <a:alpha val="40000"/>
              </a:schemeClr>
            </a:glow>
          </a:effectLst>
        </p:spPr>
        <p:txBody>
          <a:bodyPr rot="10800000" vert="eaVert" wrap="none" anchor="ctr"/>
          <a:lstStyle/>
          <a:p>
            <a:pPr algn="ctr"/>
            <a:endParaRPr lang="cs-CZ" sz="3200">
              <a:latin typeface="Calibri" pitchFamily="34" charset="0"/>
            </a:endParaRPr>
          </a:p>
        </p:txBody>
      </p:sp>
      <p:sp>
        <p:nvSpPr>
          <p:cNvPr id="3" name="AutoShape 24"/>
          <p:cNvSpPr>
            <a:spLocks noChangeArrowheads="1"/>
          </p:cNvSpPr>
          <p:nvPr/>
        </p:nvSpPr>
        <p:spPr bwMode="auto">
          <a:xfrm rot="5400000">
            <a:off x="2269877" y="5368182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4">
              <a:lumMod val="40000"/>
              <a:lumOff val="60000"/>
            </a:schemeClr>
          </a:solidFill>
          <a:ln w="22225">
            <a:solidFill>
              <a:schemeClr val="accent4">
                <a:lumMod val="75000"/>
              </a:schemeClr>
            </a:solidFill>
            <a:miter lim="800000"/>
            <a:headEnd/>
            <a:tailEnd/>
          </a:ln>
          <a:effectLst>
            <a:glow rad="101600">
              <a:schemeClr val="accent4">
                <a:satMod val="175000"/>
                <a:alpha val="40000"/>
              </a:schemeClr>
            </a:glow>
          </a:effectLst>
        </p:spPr>
        <p:txBody>
          <a:bodyPr rot="10800000" vert="eaVert" wrap="none" anchor="ctr"/>
          <a:lstStyle/>
          <a:p>
            <a:pPr algn="ctr"/>
            <a:endParaRPr lang="cs-CZ" sz="3200">
              <a:latin typeface="Calibri" pitchFamily="34" charset="0"/>
            </a:endParaRPr>
          </a:p>
        </p:txBody>
      </p:sp>
      <p:sp>
        <p:nvSpPr>
          <p:cNvPr id="4" name="AutoShape 25"/>
          <p:cNvSpPr>
            <a:spLocks noChangeArrowheads="1"/>
          </p:cNvSpPr>
          <p:nvPr/>
        </p:nvSpPr>
        <p:spPr bwMode="auto">
          <a:xfrm rot="5400000">
            <a:off x="1804739" y="4580782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4">
              <a:lumMod val="40000"/>
              <a:lumOff val="60000"/>
            </a:schemeClr>
          </a:solidFill>
          <a:ln w="22225">
            <a:solidFill>
              <a:schemeClr val="accent4">
                <a:lumMod val="75000"/>
              </a:schemeClr>
            </a:solidFill>
            <a:miter lim="800000"/>
            <a:headEnd/>
            <a:tailEnd/>
          </a:ln>
          <a:effectLst>
            <a:glow rad="101600">
              <a:schemeClr val="accent4">
                <a:satMod val="175000"/>
                <a:alpha val="40000"/>
              </a:schemeClr>
            </a:glow>
          </a:effectLst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5" name="AutoShape 26"/>
          <p:cNvSpPr>
            <a:spLocks noChangeArrowheads="1"/>
          </p:cNvSpPr>
          <p:nvPr/>
        </p:nvSpPr>
        <p:spPr bwMode="auto">
          <a:xfrm rot="5400000">
            <a:off x="4070102" y="5344369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4">
              <a:lumMod val="40000"/>
              <a:lumOff val="60000"/>
            </a:schemeClr>
          </a:solidFill>
          <a:ln w="22225">
            <a:solidFill>
              <a:schemeClr val="accent4">
                <a:lumMod val="75000"/>
              </a:schemeClr>
            </a:solidFill>
            <a:miter lim="800000"/>
            <a:headEnd/>
            <a:tailEnd/>
          </a:ln>
          <a:effectLst>
            <a:glow rad="101600">
              <a:schemeClr val="accent4">
                <a:satMod val="175000"/>
                <a:alpha val="40000"/>
              </a:schemeClr>
            </a:glow>
          </a:effectLst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6" name="AutoShape 27"/>
          <p:cNvSpPr>
            <a:spLocks noChangeArrowheads="1"/>
          </p:cNvSpPr>
          <p:nvPr/>
        </p:nvSpPr>
        <p:spPr bwMode="auto">
          <a:xfrm rot="5400000">
            <a:off x="3155702" y="5368182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4">
              <a:lumMod val="40000"/>
              <a:lumOff val="60000"/>
            </a:schemeClr>
          </a:solidFill>
          <a:ln w="22225">
            <a:solidFill>
              <a:schemeClr val="accent4">
                <a:lumMod val="75000"/>
              </a:schemeClr>
            </a:solidFill>
            <a:miter lim="800000"/>
            <a:headEnd/>
            <a:tailEnd/>
          </a:ln>
          <a:effectLst>
            <a:glow rad="101600">
              <a:schemeClr val="accent4">
                <a:satMod val="175000"/>
                <a:alpha val="40000"/>
              </a:schemeClr>
            </a:glow>
          </a:effectLst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7" name="AutoShape 28"/>
          <p:cNvSpPr>
            <a:spLocks noChangeArrowheads="1"/>
          </p:cNvSpPr>
          <p:nvPr/>
        </p:nvSpPr>
        <p:spPr bwMode="auto">
          <a:xfrm rot="5400000">
            <a:off x="2704852" y="4580782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4">
              <a:lumMod val="40000"/>
              <a:lumOff val="60000"/>
            </a:schemeClr>
          </a:solidFill>
          <a:ln w="22225">
            <a:solidFill>
              <a:schemeClr val="accent4">
                <a:lumMod val="75000"/>
              </a:schemeClr>
            </a:solidFill>
            <a:miter lim="800000"/>
            <a:headEnd/>
            <a:tailEnd/>
          </a:ln>
          <a:effectLst>
            <a:glow rad="101600">
              <a:schemeClr val="accent4">
                <a:satMod val="175000"/>
                <a:alpha val="40000"/>
              </a:schemeClr>
            </a:glow>
          </a:effectLst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8" name="AutoShape 29"/>
          <p:cNvSpPr>
            <a:spLocks noChangeArrowheads="1"/>
          </p:cNvSpPr>
          <p:nvPr/>
        </p:nvSpPr>
        <p:spPr bwMode="auto">
          <a:xfrm rot="5400000">
            <a:off x="3604964" y="4580782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4">
              <a:lumMod val="40000"/>
              <a:lumOff val="60000"/>
            </a:schemeClr>
          </a:solidFill>
          <a:ln w="22225">
            <a:solidFill>
              <a:schemeClr val="accent4">
                <a:lumMod val="75000"/>
              </a:schemeClr>
            </a:solidFill>
            <a:miter lim="800000"/>
            <a:headEnd/>
            <a:tailEnd/>
          </a:ln>
          <a:effectLst>
            <a:glow rad="101600">
              <a:schemeClr val="accent4">
                <a:satMod val="175000"/>
                <a:alpha val="40000"/>
              </a:schemeClr>
            </a:glow>
          </a:effectLst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9" name="AutoShape 30"/>
          <p:cNvSpPr>
            <a:spLocks noChangeArrowheads="1"/>
          </p:cNvSpPr>
          <p:nvPr/>
        </p:nvSpPr>
        <p:spPr bwMode="auto">
          <a:xfrm rot="5400000">
            <a:off x="2268289" y="3788619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4">
              <a:lumMod val="40000"/>
              <a:lumOff val="60000"/>
            </a:schemeClr>
          </a:solidFill>
          <a:ln w="22225">
            <a:solidFill>
              <a:schemeClr val="accent4">
                <a:lumMod val="75000"/>
              </a:schemeClr>
            </a:solidFill>
            <a:miter lim="800000"/>
            <a:headEnd/>
            <a:tailEnd/>
          </a:ln>
          <a:effectLst>
            <a:glow rad="101600">
              <a:schemeClr val="accent4">
                <a:satMod val="175000"/>
                <a:alpha val="40000"/>
              </a:schemeClr>
            </a:glow>
          </a:effectLst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10" name="AutoShape 31"/>
          <p:cNvSpPr>
            <a:spLocks noChangeArrowheads="1"/>
          </p:cNvSpPr>
          <p:nvPr/>
        </p:nvSpPr>
        <p:spPr bwMode="auto">
          <a:xfrm rot="5400000">
            <a:off x="3168402" y="3788619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4">
              <a:lumMod val="40000"/>
              <a:lumOff val="60000"/>
            </a:schemeClr>
          </a:solidFill>
          <a:ln w="22225">
            <a:solidFill>
              <a:schemeClr val="accent4">
                <a:lumMod val="75000"/>
              </a:schemeClr>
            </a:solidFill>
            <a:miter lim="800000"/>
            <a:headEnd/>
            <a:tailEnd/>
          </a:ln>
          <a:effectLst>
            <a:glow rad="101600">
              <a:schemeClr val="accent4">
                <a:satMod val="175000"/>
                <a:alpha val="40000"/>
              </a:schemeClr>
            </a:glow>
          </a:effectLst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11" name="AutoShape 32"/>
          <p:cNvSpPr>
            <a:spLocks noChangeArrowheads="1"/>
          </p:cNvSpPr>
          <p:nvPr/>
        </p:nvSpPr>
        <p:spPr bwMode="auto">
          <a:xfrm rot="5400000">
            <a:off x="2717552" y="2996457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4">
              <a:lumMod val="40000"/>
              <a:lumOff val="60000"/>
            </a:schemeClr>
          </a:solidFill>
          <a:ln w="22225">
            <a:solidFill>
              <a:schemeClr val="accent4">
                <a:lumMod val="75000"/>
              </a:schemeClr>
            </a:solidFill>
            <a:miter lim="800000"/>
            <a:headEnd/>
            <a:tailEnd/>
          </a:ln>
          <a:effectLst>
            <a:glow rad="101600">
              <a:schemeClr val="accent4">
                <a:satMod val="175000"/>
                <a:alpha val="40000"/>
              </a:schemeClr>
            </a:glow>
          </a:effectLst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12" name="AutoShape 46"/>
          <p:cNvSpPr>
            <a:spLocks noChangeArrowheads="1"/>
          </p:cNvSpPr>
          <p:nvPr/>
        </p:nvSpPr>
        <p:spPr bwMode="auto">
          <a:xfrm rot="5400000">
            <a:off x="4976564" y="5368182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4">
              <a:lumMod val="40000"/>
              <a:lumOff val="60000"/>
            </a:schemeClr>
          </a:solidFill>
          <a:ln w="22225">
            <a:solidFill>
              <a:schemeClr val="accent4">
                <a:lumMod val="75000"/>
              </a:schemeClr>
            </a:solidFill>
            <a:miter lim="800000"/>
            <a:headEnd/>
            <a:tailEnd/>
          </a:ln>
          <a:effectLst>
            <a:glow rad="101600">
              <a:schemeClr val="accent4">
                <a:satMod val="175000"/>
                <a:alpha val="40000"/>
              </a:schemeClr>
            </a:glow>
          </a:effectLst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13" name="AutoShape 47"/>
          <p:cNvSpPr>
            <a:spLocks noChangeArrowheads="1"/>
          </p:cNvSpPr>
          <p:nvPr/>
        </p:nvSpPr>
        <p:spPr bwMode="auto">
          <a:xfrm rot="5400000">
            <a:off x="4519364" y="4580782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4">
              <a:lumMod val="40000"/>
              <a:lumOff val="60000"/>
            </a:schemeClr>
          </a:solidFill>
          <a:ln w="22225">
            <a:solidFill>
              <a:schemeClr val="accent4">
                <a:lumMod val="75000"/>
              </a:schemeClr>
            </a:solidFill>
            <a:miter lim="800000"/>
            <a:headEnd/>
            <a:tailEnd/>
          </a:ln>
          <a:effectLst>
            <a:glow rad="101600">
              <a:schemeClr val="accent4">
                <a:satMod val="175000"/>
                <a:alpha val="40000"/>
              </a:schemeClr>
            </a:glow>
          </a:effectLst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14" name="AutoShape 48"/>
          <p:cNvSpPr>
            <a:spLocks noChangeArrowheads="1"/>
          </p:cNvSpPr>
          <p:nvPr/>
        </p:nvSpPr>
        <p:spPr bwMode="auto">
          <a:xfrm rot="5400000">
            <a:off x="4068514" y="3788619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4">
              <a:lumMod val="40000"/>
              <a:lumOff val="60000"/>
            </a:schemeClr>
          </a:solidFill>
          <a:ln w="22225">
            <a:solidFill>
              <a:schemeClr val="accent4">
                <a:lumMod val="75000"/>
              </a:schemeClr>
            </a:solidFill>
            <a:miter lim="800000"/>
            <a:headEnd/>
            <a:tailEnd/>
          </a:ln>
          <a:effectLst>
            <a:glow rad="101600">
              <a:schemeClr val="accent4">
                <a:satMod val="175000"/>
                <a:alpha val="40000"/>
              </a:schemeClr>
            </a:glow>
          </a:effectLst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15" name="AutoShape 49"/>
          <p:cNvSpPr>
            <a:spLocks noChangeArrowheads="1"/>
          </p:cNvSpPr>
          <p:nvPr/>
        </p:nvSpPr>
        <p:spPr bwMode="auto">
          <a:xfrm rot="5400000">
            <a:off x="3617664" y="2996457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4">
              <a:lumMod val="40000"/>
              <a:lumOff val="60000"/>
            </a:schemeClr>
          </a:solidFill>
          <a:ln w="22225">
            <a:solidFill>
              <a:schemeClr val="accent4">
                <a:lumMod val="75000"/>
              </a:schemeClr>
            </a:solidFill>
            <a:miter lim="800000"/>
            <a:headEnd/>
            <a:tailEnd/>
          </a:ln>
          <a:effectLst>
            <a:glow rad="101600">
              <a:schemeClr val="accent4">
                <a:satMod val="175000"/>
                <a:alpha val="40000"/>
              </a:schemeClr>
            </a:glow>
          </a:effectLst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16" name="AutoShape 50"/>
          <p:cNvSpPr>
            <a:spLocks noChangeArrowheads="1"/>
          </p:cNvSpPr>
          <p:nvPr/>
        </p:nvSpPr>
        <p:spPr bwMode="auto">
          <a:xfrm rot="5400000">
            <a:off x="3168402" y="2204294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4">
              <a:lumMod val="40000"/>
              <a:lumOff val="60000"/>
            </a:schemeClr>
          </a:solidFill>
          <a:ln w="22225">
            <a:solidFill>
              <a:schemeClr val="accent4">
                <a:lumMod val="75000"/>
              </a:schemeClr>
            </a:solidFill>
            <a:miter lim="800000"/>
            <a:headEnd/>
            <a:tailEnd/>
          </a:ln>
          <a:effectLst>
            <a:glow rad="101600">
              <a:schemeClr val="accent4">
                <a:satMod val="175000"/>
                <a:alpha val="40000"/>
              </a:schemeClr>
            </a:glow>
          </a:effectLst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17" name="AutoShape 51"/>
          <p:cNvSpPr>
            <a:spLocks noChangeArrowheads="1"/>
          </p:cNvSpPr>
          <p:nvPr/>
        </p:nvSpPr>
        <p:spPr bwMode="auto">
          <a:xfrm rot="5400000">
            <a:off x="5887789" y="5368182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4">
              <a:lumMod val="40000"/>
              <a:lumOff val="60000"/>
            </a:schemeClr>
          </a:solidFill>
          <a:ln w="22225">
            <a:solidFill>
              <a:schemeClr val="accent4">
                <a:lumMod val="75000"/>
              </a:schemeClr>
            </a:solidFill>
            <a:miter lim="800000"/>
            <a:headEnd/>
            <a:tailEnd/>
          </a:ln>
          <a:effectLst>
            <a:glow rad="101600">
              <a:schemeClr val="accent4">
                <a:satMod val="175000"/>
                <a:alpha val="40000"/>
              </a:schemeClr>
            </a:glow>
          </a:effectLst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18" name="AutoShape 52"/>
          <p:cNvSpPr>
            <a:spLocks noChangeArrowheads="1"/>
          </p:cNvSpPr>
          <p:nvPr/>
        </p:nvSpPr>
        <p:spPr bwMode="auto">
          <a:xfrm rot="5400000">
            <a:off x="5424239" y="4579194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4">
              <a:lumMod val="40000"/>
              <a:lumOff val="60000"/>
            </a:schemeClr>
          </a:solidFill>
          <a:ln w="22225">
            <a:solidFill>
              <a:schemeClr val="accent4">
                <a:lumMod val="75000"/>
              </a:schemeClr>
            </a:solidFill>
            <a:miter lim="800000"/>
            <a:headEnd/>
            <a:tailEnd/>
          </a:ln>
          <a:effectLst>
            <a:glow rad="101600">
              <a:schemeClr val="accent4">
                <a:satMod val="175000"/>
                <a:alpha val="40000"/>
              </a:schemeClr>
            </a:glow>
          </a:effectLst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19" name="AutoShape 53"/>
          <p:cNvSpPr>
            <a:spLocks noChangeArrowheads="1"/>
          </p:cNvSpPr>
          <p:nvPr/>
        </p:nvSpPr>
        <p:spPr bwMode="auto">
          <a:xfrm rot="5400000">
            <a:off x="4968627" y="3788619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4">
              <a:lumMod val="40000"/>
              <a:lumOff val="60000"/>
            </a:schemeClr>
          </a:solidFill>
          <a:ln w="22225">
            <a:solidFill>
              <a:schemeClr val="accent4">
                <a:lumMod val="75000"/>
              </a:schemeClr>
            </a:solidFill>
            <a:miter lim="800000"/>
            <a:headEnd/>
            <a:tailEnd/>
          </a:ln>
          <a:effectLst>
            <a:glow rad="101600">
              <a:schemeClr val="accent4">
                <a:satMod val="175000"/>
                <a:alpha val="40000"/>
              </a:schemeClr>
            </a:glow>
          </a:effectLst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20" name="AutoShape 54"/>
          <p:cNvSpPr>
            <a:spLocks noChangeArrowheads="1"/>
          </p:cNvSpPr>
          <p:nvPr/>
        </p:nvSpPr>
        <p:spPr bwMode="auto">
          <a:xfrm rot="5400000">
            <a:off x="4517777" y="2996457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4">
              <a:lumMod val="40000"/>
              <a:lumOff val="60000"/>
            </a:schemeClr>
          </a:solidFill>
          <a:ln w="22225">
            <a:solidFill>
              <a:schemeClr val="accent4">
                <a:lumMod val="75000"/>
              </a:schemeClr>
            </a:solidFill>
            <a:miter lim="800000"/>
            <a:headEnd/>
            <a:tailEnd/>
          </a:ln>
          <a:effectLst>
            <a:glow rad="101600">
              <a:schemeClr val="accent4">
                <a:satMod val="175000"/>
                <a:alpha val="40000"/>
              </a:schemeClr>
            </a:glow>
          </a:effectLst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21" name="AutoShape 55"/>
          <p:cNvSpPr>
            <a:spLocks noChangeArrowheads="1"/>
          </p:cNvSpPr>
          <p:nvPr/>
        </p:nvSpPr>
        <p:spPr bwMode="auto">
          <a:xfrm rot="5400000">
            <a:off x="4068514" y="2204294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4">
              <a:lumMod val="40000"/>
              <a:lumOff val="60000"/>
            </a:schemeClr>
          </a:solidFill>
          <a:ln w="22225">
            <a:solidFill>
              <a:schemeClr val="accent4">
                <a:lumMod val="75000"/>
              </a:schemeClr>
            </a:solidFill>
            <a:miter lim="800000"/>
            <a:headEnd/>
            <a:tailEnd/>
          </a:ln>
          <a:effectLst>
            <a:glow rad="101600">
              <a:schemeClr val="accent4">
                <a:satMod val="175000"/>
                <a:alpha val="40000"/>
              </a:schemeClr>
            </a:glow>
          </a:effectLst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22" name="AutoShape 56"/>
          <p:cNvSpPr>
            <a:spLocks noChangeArrowheads="1"/>
          </p:cNvSpPr>
          <p:nvPr/>
        </p:nvSpPr>
        <p:spPr bwMode="auto">
          <a:xfrm rot="5400000">
            <a:off x="3617664" y="1412132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4">
              <a:lumMod val="40000"/>
              <a:lumOff val="60000"/>
            </a:schemeClr>
          </a:solidFill>
          <a:ln w="22225">
            <a:solidFill>
              <a:schemeClr val="accent4">
                <a:lumMod val="75000"/>
              </a:schemeClr>
            </a:solidFill>
            <a:miter lim="800000"/>
            <a:headEnd/>
            <a:tailEnd/>
          </a:ln>
          <a:effectLst>
            <a:glow rad="101600">
              <a:schemeClr val="accent4">
                <a:satMod val="175000"/>
                <a:alpha val="40000"/>
              </a:schemeClr>
            </a:glow>
          </a:effectLst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23" name="AutoShape 57"/>
          <p:cNvSpPr>
            <a:spLocks noChangeArrowheads="1"/>
          </p:cNvSpPr>
          <p:nvPr/>
        </p:nvSpPr>
        <p:spPr bwMode="auto">
          <a:xfrm rot="5400000">
            <a:off x="6787902" y="5368182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tx2">
              <a:lumMod val="20000"/>
              <a:lumOff val="80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24" name="AutoShape 58"/>
          <p:cNvSpPr>
            <a:spLocks noChangeArrowheads="1"/>
          </p:cNvSpPr>
          <p:nvPr/>
        </p:nvSpPr>
        <p:spPr bwMode="auto">
          <a:xfrm rot="5400000">
            <a:off x="6324352" y="4580782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4">
              <a:lumMod val="40000"/>
              <a:lumOff val="60000"/>
            </a:schemeClr>
          </a:solidFill>
          <a:ln w="22225">
            <a:solidFill>
              <a:schemeClr val="accent4">
                <a:lumMod val="75000"/>
              </a:schemeClr>
            </a:solidFill>
            <a:miter lim="800000"/>
            <a:headEnd/>
            <a:tailEnd/>
          </a:ln>
          <a:effectLst>
            <a:glow rad="101600">
              <a:schemeClr val="accent4">
                <a:satMod val="175000"/>
                <a:alpha val="40000"/>
              </a:schemeClr>
            </a:glow>
          </a:effectLst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25" name="AutoShape 59"/>
          <p:cNvSpPr>
            <a:spLocks noChangeArrowheads="1"/>
          </p:cNvSpPr>
          <p:nvPr/>
        </p:nvSpPr>
        <p:spPr bwMode="auto">
          <a:xfrm rot="5400000">
            <a:off x="5868739" y="3788619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4">
              <a:lumMod val="40000"/>
              <a:lumOff val="60000"/>
            </a:schemeClr>
          </a:solidFill>
          <a:ln w="22225">
            <a:solidFill>
              <a:schemeClr val="accent4">
                <a:lumMod val="75000"/>
              </a:schemeClr>
            </a:solidFill>
            <a:miter lim="800000"/>
            <a:headEnd/>
            <a:tailEnd/>
          </a:ln>
          <a:effectLst>
            <a:glow rad="101600">
              <a:schemeClr val="accent4">
                <a:satMod val="175000"/>
                <a:alpha val="40000"/>
              </a:schemeClr>
            </a:glow>
          </a:effectLst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26" name="AutoShape 60"/>
          <p:cNvSpPr>
            <a:spLocks noChangeArrowheads="1"/>
          </p:cNvSpPr>
          <p:nvPr/>
        </p:nvSpPr>
        <p:spPr bwMode="auto">
          <a:xfrm rot="5400000">
            <a:off x="5419477" y="2996457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4">
              <a:lumMod val="40000"/>
              <a:lumOff val="60000"/>
            </a:schemeClr>
          </a:solidFill>
          <a:ln w="22225">
            <a:solidFill>
              <a:schemeClr val="accent4">
                <a:lumMod val="75000"/>
              </a:schemeClr>
            </a:solidFill>
            <a:miter lim="800000"/>
            <a:headEnd/>
            <a:tailEnd/>
          </a:ln>
          <a:effectLst>
            <a:glow rad="101600">
              <a:schemeClr val="accent4">
                <a:satMod val="175000"/>
                <a:alpha val="40000"/>
              </a:schemeClr>
            </a:glow>
          </a:effectLst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27" name="AutoShape 61"/>
          <p:cNvSpPr>
            <a:spLocks noChangeArrowheads="1"/>
          </p:cNvSpPr>
          <p:nvPr/>
        </p:nvSpPr>
        <p:spPr bwMode="auto">
          <a:xfrm rot="5400000">
            <a:off x="4982914" y="2204294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4">
              <a:lumMod val="40000"/>
              <a:lumOff val="60000"/>
            </a:schemeClr>
          </a:solidFill>
          <a:ln w="22225">
            <a:solidFill>
              <a:schemeClr val="accent4">
                <a:lumMod val="75000"/>
              </a:schemeClr>
            </a:solidFill>
            <a:miter lim="800000"/>
            <a:headEnd/>
            <a:tailEnd/>
          </a:ln>
          <a:effectLst>
            <a:glow rad="101600">
              <a:schemeClr val="accent4">
                <a:satMod val="175000"/>
                <a:alpha val="40000"/>
              </a:schemeClr>
            </a:glow>
          </a:effectLst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28" name="AutoShape 62"/>
          <p:cNvSpPr>
            <a:spLocks noChangeArrowheads="1"/>
          </p:cNvSpPr>
          <p:nvPr/>
        </p:nvSpPr>
        <p:spPr bwMode="auto">
          <a:xfrm rot="5400000">
            <a:off x="4519364" y="1412132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4">
              <a:lumMod val="40000"/>
              <a:lumOff val="60000"/>
            </a:schemeClr>
          </a:solidFill>
          <a:ln w="22225">
            <a:solidFill>
              <a:schemeClr val="accent4">
                <a:lumMod val="75000"/>
              </a:schemeClr>
            </a:solidFill>
            <a:miter lim="800000"/>
            <a:headEnd/>
            <a:tailEnd/>
          </a:ln>
          <a:effectLst>
            <a:glow rad="101600">
              <a:schemeClr val="accent4">
                <a:satMod val="175000"/>
                <a:alpha val="40000"/>
              </a:schemeClr>
            </a:glow>
          </a:effectLst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29" name="AutoShape 63"/>
          <p:cNvSpPr>
            <a:spLocks noChangeArrowheads="1"/>
          </p:cNvSpPr>
          <p:nvPr/>
        </p:nvSpPr>
        <p:spPr bwMode="auto">
          <a:xfrm rot="5400000">
            <a:off x="4073277" y="619969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4">
              <a:lumMod val="40000"/>
              <a:lumOff val="60000"/>
            </a:schemeClr>
          </a:solidFill>
          <a:ln w="22225">
            <a:solidFill>
              <a:schemeClr val="accent4">
                <a:lumMod val="75000"/>
              </a:schemeClr>
            </a:solidFill>
            <a:miter lim="800000"/>
            <a:headEnd/>
            <a:tailEnd/>
          </a:ln>
          <a:effectLst>
            <a:glow rad="101600">
              <a:schemeClr val="accent4">
                <a:satMod val="175000"/>
                <a:alpha val="40000"/>
              </a:schemeClr>
            </a:glow>
          </a:effectLst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170" name="AutoShape 23"/>
          <p:cNvSpPr>
            <a:spLocks noChangeArrowheads="1"/>
          </p:cNvSpPr>
          <p:nvPr/>
        </p:nvSpPr>
        <p:spPr bwMode="auto">
          <a:xfrm rot="5400000">
            <a:off x="1363662" y="536582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4">
              <a:lumMod val="40000"/>
              <a:lumOff val="60000"/>
            </a:schemeClr>
          </a:solidFill>
          <a:ln w="22225">
            <a:solidFill>
              <a:schemeClr val="accent4">
                <a:lumMod val="75000"/>
              </a:schemeClr>
            </a:solidFill>
            <a:miter lim="800000"/>
            <a:headEnd/>
            <a:tailEnd/>
          </a:ln>
          <a:effectLst>
            <a:glow rad="101600">
              <a:schemeClr val="accent4">
                <a:satMod val="175000"/>
                <a:alpha val="40000"/>
              </a:schemeClr>
            </a:glow>
          </a:effectLst>
        </p:spPr>
        <p:txBody>
          <a:bodyPr rot="10800000" vert="eaVert" wrap="none" anchor="ctr"/>
          <a:lstStyle/>
          <a:p>
            <a:pPr algn="ctr"/>
            <a:endParaRPr lang="cs-CZ" sz="3200">
              <a:latin typeface="Calibri" pitchFamily="34" charset="0"/>
            </a:endParaRPr>
          </a:p>
        </p:txBody>
      </p:sp>
      <p:sp>
        <p:nvSpPr>
          <p:cNvPr id="171" name="AutoShape 24"/>
          <p:cNvSpPr>
            <a:spLocks noChangeArrowheads="1"/>
          </p:cNvSpPr>
          <p:nvPr/>
        </p:nvSpPr>
        <p:spPr bwMode="auto">
          <a:xfrm rot="5400000">
            <a:off x="2278062" y="536582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4">
              <a:lumMod val="40000"/>
              <a:lumOff val="60000"/>
            </a:schemeClr>
          </a:solidFill>
          <a:ln w="22225">
            <a:solidFill>
              <a:schemeClr val="accent4">
                <a:lumMod val="75000"/>
              </a:schemeClr>
            </a:solidFill>
            <a:miter lim="800000"/>
            <a:headEnd/>
            <a:tailEnd/>
          </a:ln>
          <a:effectLst>
            <a:glow rad="101600">
              <a:schemeClr val="accent4">
                <a:satMod val="175000"/>
                <a:alpha val="40000"/>
              </a:schemeClr>
            </a:glow>
          </a:effectLst>
        </p:spPr>
        <p:txBody>
          <a:bodyPr rot="10800000" vert="eaVert" wrap="none" anchor="ctr"/>
          <a:lstStyle/>
          <a:p>
            <a:pPr algn="ctr"/>
            <a:endParaRPr lang="cs-CZ" sz="3200">
              <a:latin typeface="Calibri" pitchFamily="34" charset="0"/>
            </a:endParaRPr>
          </a:p>
        </p:txBody>
      </p:sp>
      <p:sp>
        <p:nvSpPr>
          <p:cNvPr id="172" name="AutoShape 25"/>
          <p:cNvSpPr>
            <a:spLocks noChangeArrowheads="1"/>
          </p:cNvSpPr>
          <p:nvPr/>
        </p:nvSpPr>
        <p:spPr bwMode="auto">
          <a:xfrm rot="5400000">
            <a:off x="1812924" y="457842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4">
              <a:lumMod val="40000"/>
              <a:lumOff val="60000"/>
            </a:schemeClr>
          </a:solidFill>
          <a:ln w="22225">
            <a:solidFill>
              <a:schemeClr val="accent4">
                <a:lumMod val="75000"/>
              </a:schemeClr>
            </a:solidFill>
            <a:miter lim="800000"/>
            <a:headEnd/>
            <a:tailEnd/>
          </a:ln>
          <a:effectLst>
            <a:glow rad="101600">
              <a:schemeClr val="accent4">
                <a:satMod val="175000"/>
                <a:alpha val="40000"/>
              </a:schemeClr>
            </a:glow>
          </a:effectLst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173" name="AutoShape 26"/>
          <p:cNvSpPr>
            <a:spLocks noChangeArrowheads="1"/>
          </p:cNvSpPr>
          <p:nvPr/>
        </p:nvSpPr>
        <p:spPr bwMode="auto">
          <a:xfrm rot="5400000">
            <a:off x="4078287" y="5342013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4">
              <a:lumMod val="40000"/>
              <a:lumOff val="60000"/>
            </a:schemeClr>
          </a:solidFill>
          <a:ln w="22225">
            <a:solidFill>
              <a:schemeClr val="accent4">
                <a:lumMod val="75000"/>
              </a:schemeClr>
            </a:solidFill>
            <a:miter lim="800000"/>
            <a:headEnd/>
            <a:tailEnd/>
          </a:ln>
          <a:effectLst>
            <a:glow rad="101600">
              <a:schemeClr val="accent4">
                <a:satMod val="175000"/>
                <a:alpha val="40000"/>
              </a:schemeClr>
            </a:glow>
          </a:effectLst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174" name="AutoShape 27"/>
          <p:cNvSpPr>
            <a:spLocks noChangeArrowheads="1"/>
          </p:cNvSpPr>
          <p:nvPr/>
        </p:nvSpPr>
        <p:spPr bwMode="auto">
          <a:xfrm rot="5400000">
            <a:off x="3163887" y="536582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4">
              <a:lumMod val="40000"/>
              <a:lumOff val="60000"/>
            </a:schemeClr>
          </a:solidFill>
          <a:ln w="22225">
            <a:solidFill>
              <a:schemeClr val="accent4">
                <a:lumMod val="75000"/>
              </a:schemeClr>
            </a:solidFill>
            <a:miter lim="800000"/>
            <a:headEnd/>
            <a:tailEnd/>
          </a:ln>
          <a:effectLst>
            <a:glow rad="101600">
              <a:schemeClr val="accent4">
                <a:satMod val="175000"/>
                <a:alpha val="40000"/>
              </a:schemeClr>
            </a:glow>
          </a:effectLst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175" name="AutoShape 28"/>
          <p:cNvSpPr>
            <a:spLocks noChangeArrowheads="1"/>
          </p:cNvSpPr>
          <p:nvPr/>
        </p:nvSpPr>
        <p:spPr bwMode="auto">
          <a:xfrm rot="5400000">
            <a:off x="2713037" y="457842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4">
              <a:lumMod val="40000"/>
              <a:lumOff val="60000"/>
            </a:schemeClr>
          </a:solidFill>
          <a:ln w="22225">
            <a:solidFill>
              <a:schemeClr val="accent4">
                <a:lumMod val="75000"/>
              </a:schemeClr>
            </a:solidFill>
            <a:miter lim="800000"/>
            <a:headEnd/>
            <a:tailEnd/>
          </a:ln>
          <a:effectLst>
            <a:glow rad="101600">
              <a:schemeClr val="accent4">
                <a:satMod val="175000"/>
                <a:alpha val="40000"/>
              </a:schemeClr>
            </a:glow>
          </a:effectLst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176" name="AutoShape 29"/>
          <p:cNvSpPr>
            <a:spLocks noChangeArrowheads="1"/>
          </p:cNvSpPr>
          <p:nvPr/>
        </p:nvSpPr>
        <p:spPr bwMode="auto">
          <a:xfrm rot="5400000">
            <a:off x="3613149" y="457842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4">
              <a:lumMod val="40000"/>
              <a:lumOff val="60000"/>
            </a:schemeClr>
          </a:solidFill>
          <a:ln w="22225">
            <a:solidFill>
              <a:schemeClr val="accent4">
                <a:lumMod val="75000"/>
              </a:schemeClr>
            </a:solidFill>
            <a:miter lim="800000"/>
            <a:headEnd/>
            <a:tailEnd/>
          </a:ln>
          <a:effectLst>
            <a:glow rad="101600">
              <a:schemeClr val="accent4">
                <a:satMod val="175000"/>
                <a:alpha val="40000"/>
              </a:schemeClr>
            </a:glow>
          </a:effectLst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177" name="AutoShape 30"/>
          <p:cNvSpPr>
            <a:spLocks noChangeArrowheads="1"/>
          </p:cNvSpPr>
          <p:nvPr/>
        </p:nvSpPr>
        <p:spPr bwMode="auto">
          <a:xfrm rot="5400000">
            <a:off x="2276474" y="3786263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4">
              <a:lumMod val="40000"/>
              <a:lumOff val="60000"/>
            </a:schemeClr>
          </a:solidFill>
          <a:ln w="22225">
            <a:solidFill>
              <a:schemeClr val="accent4">
                <a:lumMod val="75000"/>
              </a:schemeClr>
            </a:solidFill>
            <a:miter lim="800000"/>
            <a:headEnd/>
            <a:tailEnd/>
          </a:ln>
          <a:effectLst>
            <a:glow rad="101600">
              <a:schemeClr val="accent4">
                <a:satMod val="175000"/>
                <a:alpha val="40000"/>
              </a:schemeClr>
            </a:glow>
          </a:effectLst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178" name="AutoShape 31"/>
          <p:cNvSpPr>
            <a:spLocks noChangeArrowheads="1"/>
          </p:cNvSpPr>
          <p:nvPr/>
        </p:nvSpPr>
        <p:spPr bwMode="auto">
          <a:xfrm rot="5400000">
            <a:off x="3176587" y="3786263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4">
              <a:lumMod val="40000"/>
              <a:lumOff val="60000"/>
            </a:schemeClr>
          </a:solidFill>
          <a:ln w="22225">
            <a:solidFill>
              <a:schemeClr val="accent4">
                <a:lumMod val="75000"/>
              </a:schemeClr>
            </a:solidFill>
            <a:miter lim="800000"/>
            <a:headEnd/>
            <a:tailEnd/>
          </a:ln>
          <a:effectLst>
            <a:glow rad="101600">
              <a:schemeClr val="accent4">
                <a:satMod val="175000"/>
                <a:alpha val="40000"/>
              </a:schemeClr>
            </a:glow>
          </a:effectLst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179" name="AutoShape 32"/>
          <p:cNvSpPr>
            <a:spLocks noChangeArrowheads="1"/>
          </p:cNvSpPr>
          <p:nvPr/>
        </p:nvSpPr>
        <p:spPr bwMode="auto">
          <a:xfrm rot="5400000">
            <a:off x="2725737" y="2994101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4">
              <a:lumMod val="40000"/>
              <a:lumOff val="60000"/>
            </a:schemeClr>
          </a:solidFill>
          <a:ln w="22225">
            <a:solidFill>
              <a:schemeClr val="accent4">
                <a:lumMod val="75000"/>
              </a:schemeClr>
            </a:solidFill>
            <a:miter lim="800000"/>
            <a:headEnd/>
            <a:tailEnd/>
          </a:ln>
          <a:effectLst>
            <a:glow rad="101600">
              <a:schemeClr val="accent4">
                <a:satMod val="175000"/>
                <a:alpha val="40000"/>
              </a:schemeClr>
            </a:glow>
          </a:effectLst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180" name="AutoShape 46"/>
          <p:cNvSpPr>
            <a:spLocks noChangeArrowheads="1"/>
          </p:cNvSpPr>
          <p:nvPr/>
        </p:nvSpPr>
        <p:spPr bwMode="auto">
          <a:xfrm rot="5400000">
            <a:off x="4984749" y="536582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4">
              <a:lumMod val="40000"/>
              <a:lumOff val="60000"/>
            </a:schemeClr>
          </a:solidFill>
          <a:ln w="22225">
            <a:solidFill>
              <a:schemeClr val="accent4">
                <a:lumMod val="75000"/>
              </a:schemeClr>
            </a:solidFill>
            <a:miter lim="800000"/>
            <a:headEnd/>
            <a:tailEnd/>
          </a:ln>
          <a:effectLst>
            <a:glow rad="101600">
              <a:schemeClr val="accent4">
                <a:satMod val="175000"/>
                <a:alpha val="40000"/>
              </a:schemeClr>
            </a:glow>
          </a:effectLst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181" name="AutoShape 47"/>
          <p:cNvSpPr>
            <a:spLocks noChangeArrowheads="1"/>
          </p:cNvSpPr>
          <p:nvPr/>
        </p:nvSpPr>
        <p:spPr bwMode="auto">
          <a:xfrm rot="5400000">
            <a:off x="4527549" y="457842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4">
              <a:lumMod val="40000"/>
              <a:lumOff val="60000"/>
            </a:schemeClr>
          </a:solidFill>
          <a:ln w="22225">
            <a:solidFill>
              <a:schemeClr val="accent4">
                <a:lumMod val="75000"/>
              </a:schemeClr>
            </a:solidFill>
            <a:miter lim="800000"/>
            <a:headEnd/>
            <a:tailEnd/>
          </a:ln>
          <a:effectLst>
            <a:glow rad="101600">
              <a:schemeClr val="accent4">
                <a:satMod val="175000"/>
                <a:alpha val="40000"/>
              </a:schemeClr>
            </a:glow>
          </a:effectLst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182" name="AutoShape 48"/>
          <p:cNvSpPr>
            <a:spLocks noChangeArrowheads="1"/>
          </p:cNvSpPr>
          <p:nvPr/>
        </p:nvSpPr>
        <p:spPr bwMode="auto">
          <a:xfrm rot="5400000">
            <a:off x="4076699" y="3786263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4">
              <a:lumMod val="40000"/>
              <a:lumOff val="60000"/>
            </a:schemeClr>
          </a:solidFill>
          <a:ln w="22225">
            <a:solidFill>
              <a:schemeClr val="accent4">
                <a:lumMod val="75000"/>
              </a:schemeClr>
            </a:solidFill>
            <a:miter lim="800000"/>
            <a:headEnd/>
            <a:tailEnd/>
          </a:ln>
          <a:effectLst>
            <a:glow rad="101600">
              <a:schemeClr val="accent4">
                <a:satMod val="175000"/>
                <a:alpha val="40000"/>
              </a:schemeClr>
            </a:glow>
          </a:effectLst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183" name="AutoShape 49"/>
          <p:cNvSpPr>
            <a:spLocks noChangeArrowheads="1"/>
          </p:cNvSpPr>
          <p:nvPr/>
        </p:nvSpPr>
        <p:spPr bwMode="auto">
          <a:xfrm rot="5400000">
            <a:off x="3625849" y="2994101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4">
              <a:lumMod val="40000"/>
              <a:lumOff val="60000"/>
            </a:schemeClr>
          </a:solidFill>
          <a:ln w="22225">
            <a:solidFill>
              <a:schemeClr val="accent4">
                <a:lumMod val="75000"/>
              </a:schemeClr>
            </a:solidFill>
            <a:miter lim="800000"/>
            <a:headEnd/>
            <a:tailEnd/>
          </a:ln>
          <a:effectLst>
            <a:glow rad="101600">
              <a:schemeClr val="accent4">
                <a:satMod val="175000"/>
                <a:alpha val="40000"/>
              </a:schemeClr>
            </a:glow>
          </a:effectLst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184" name="AutoShape 50"/>
          <p:cNvSpPr>
            <a:spLocks noChangeArrowheads="1"/>
          </p:cNvSpPr>
          <p:nvPr/>
        </p:nvSpPr>
        <p:spPr bwMode="auto">
          <a:xfrm rot="5400000">
            <a:off x="3176587" y="2201938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4">
              <a:lumMod val="40000"/>
              <a:lumOff val="60000"/>
            </a:schemeClr>
          </a:solidFill>
          <a:ln w="22225">
            <a:solidFill>
              <a:schemeClr val="accent4">
                <a:lumMod val="75000"/>
              </a:schemeClr>
            </a:solidFill>
            <a:miter lim="800000"/>
            <a:headEnd/>
            <a:tailEnd/>
          </a:ln>
          <a:effectLst>
            <a:glow rad="101600">
              <a:schemeClr val="accent4">
                <a:satMod val="175000"/>
                <a:alpha val="40000"/>
              </a:schemeClr>
            </a:glow>
          </a:effectLst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185" name="AutoShape 51"/>
          <p:cNvSpPr>
            <a:spLocks noChangeArrowheads="1"/>
          </p:cNvSpPr>
          <p:nvPr/>
        </p:nvSpPr>
        <p:spPr bwMode="auto">
          <a:xfrm rot="5400000">
            <a:off x="5895974" y="536582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4">
              <a:lumMod val="40000"/>
              <a:lumOff val="60000"/>
            </a:schemeClr>
          </a:solidFill>
          <a:ln w="22225">
            <a:solidFill>
              <a:schemeClr val="accent4">
                <a:lumMod val="75000"/>
              </a:schemeClr>
            </a:solidFill>
            <a:miter lim="800000"/>
            <a:headEnd/>
            <a:tailEnd/>
          </a:ln>
          <a:effectLst>
            <a:glow rad="101600">
              <a:schemeClr val="accent4">
                <a:satMod val="175000"/>
                <a:alpha val="40000"/>
              </a:schemeClr>
            </a:glow>
          </a:effectLst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186" name="AutoShape 52"/>
          <p:cNvSpPr>
            <a:spLocks noChangeArrowheads="1"/>
          </p:cNvSpPr>
          <p:nvPr/>
        </p:nvSpPr>
        <p:spPr bwMode="auto">
          <a:xfrm rot="5400000">
            <a:off x="5432424" y="4576838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4">
              <a:lumMod val="40000"/>
              <a:lumOff val="60000"/>
            </a:schemeClr>
          </a:solidFill>
          <a:ln w="22225">
            <a:solidFill>
              <a:schemeClr val="accent4">
                <a:lumMod val="75000"/>
              </a:schemeClr>
            </a:solidFill>
            <a:miter lim="800000"/>
            <a:headEnd/>
            <a:tailEnd/>
          </a:ln>
          <a:effectLst>
            <a:glow rad="101600">
              <a:schemeClr val="accent4">
                <a:satMod val="175000"/>
                <a:alpha val="40000"/>
              </a:schemeClr>
            </a:glow>
          </a:effectLst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187" name="AutoShape 53"/>
          <p:cNvSpPr>
            <a:spLocks noChangeArrowheads="1"/>
          </p:cNvSpPr>
          <p:nvPr/>
        </p:nvSpPr>
        <p:spPr bwMode="auto">
          <a:xfrm rot="5400000">
            <a:off x="4976812" y="3786263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4">
              <a:lumMod val="40000"/>
              <a:lumOff val="60000"/>
            </a:schemeClr>
          </a:solidFill>
          <a:ln w="22225">
            <a:solidFill>
              <a:schemeClr val="accent4">
                <a:lumMod val="75000"/>
              </a:schemeClr>
            </a:solidFill>
            <a:miter lim="800000"/>
            <a:headEnd/>
            <a:tailEnd/>
          </a:ln>
          <a:effectLst>
            <a:glow rad="101600">
              <a:schemeClr val="accent4">
                <a:satMod val="175000"/>
                <a:alpha val="40000"/>
              </a:schemeClr>
            </a:glow>
          </a:effectLst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188" name="AutoShape 54"/>
          <p:cNvSpPr>
            <a:spLocks noChangeArrowheads="1"/>
          </p:cNvSpPr>
          <p:nvPr/>
        </p:nvSpPr>
        <p:spPr bwMode="auto">
          <a:xfrm rot="5400000">
            <a:off x="4525962" y="2994101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4">
              <a:lumMod val="40000"/>
              <a:lumOff val="60000"/>
            </a:schemeClr>
          </a:solidFill>
          <a:ln w="22225">
            <a:solidFill>
              <a:schemeClr val="accent4">
                <a:lumMod val="75000"/>
              </a:schemeClr>
            </a:solidFill>
            <a:miter lim="800000"/>
            <a:headEnd/>
            <a:tailEnd/>
          </a:ln>
          <a:effectLst>
            <a:glow rad="101600">
              <a:schemeClr val="accent4">
                <a:satMod val="175000"/>
                <a:alpha val="40000"/>
              </a:schemeClr>
            </a:glow>
          </a:effectLst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189" name="AutoShape 55"/>
          <p:cNvSpPr>
            <a:spLocks noChangeArrowheads="1"/>
          </p:cNvSpPr>
          <p:nvPr/>
        </p:nvSpPr>
        <p:spPr bwMode="auto">
          <a:xfrm rot="5400000">
            <a:off x="4076699" y="2201938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4">
              <a:lumMod val="40000"/>
              <a:lumOff val="60000"/>
            </a:schemeClr>
          </a:solidFill>
          <a:ln w="22225">
            <a:solidFill>
              <a:schemeClr val="accent4">
                <a:lumMod val="75000"/>
              </a:schemeClr>
            </a:solidFill>
            <a:miter lim="800000"/>
            <a:headEnd/>
            <a:tailEnd/>
          </a:ln>
          <a:effectLst>
            <a:glow rad="101600">
              <a:schemeClr val="accent4">
                <a:satMod val="175000"/>
                <a:alpha val="40000"/>
              </a:schemeClr>
            </a:glow>
          </a:effectLst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190" name="AutoShape 56"/>
          <p:cNvSpPr>
            <a:spLocks noChangeArrowheads="1"/>
          </p:cNvSpPr>
          <p:nvPr/>
        </p:nvSpPr>
        <p:spPr bwMode="auto">
          <a:xfrm rot="5400000">
            <a:off x="3625849" y="140977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4">
              <a:lumMod val="40000"/>
              <a:lumOff val="60000"/>
            </a:schemeClr>
          </a:solidFill>
          <a:ln w="22225">
            <a:solidFill>
              <a:schemeClr val="accent4">
                <a:lumMod val="75000"/>
              </a:schemeClr>
            </a:solidFill>
            <a:miter lim="800000"/>
            <a:headEnd/>
            <a:tailEnd/>
          </a:ln>
          <a:effectLst>
            <a:glow rad="101600">
              <a:schemeClr val="accent4">
                <a:satMod val="175000"/>
                <a:alpha val="40000"/>
              </a:schemeClr>
            </a:glow>
          </a:effectLst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191" name="AutoShape 57"/>
          <p:cNvSpPr>
            <a:spLocks noChangeArrowheads="1"/>
          </p:cNvSpPr>
          <p:nvPr/>
        </p:nvSpPr>
        <p:spPr bwMode="auto">
          <a:xfrm rot="5400000">
            <a:off x="6796087" y="536582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tx2">
              <a:lumMod val="20000"/>
              <a:lumOff val="80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192" name="AutoShape 58"/>
          <p:cNvSpPr>
            <a:spLocks noChangeArrowheads="1"/>
          </p:cNvSpPr>
          <p:nvPr/>
        </p:nvSpPr>
        <p:spPr bwMode="auto">
          <a:xfrm rot="5400000">
            <a:off x="6332537" y="457842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4">
              <a:lumMod val="40000"/>
              <a:lumOff val="60000"/>
            </a:schemeClr>
          </a:solidFill>
          <a:ln w="22225">
            <a:solidFill>
              <a:schemeClr val="accent4">
                <a:lumMod val="75000"/>
              </a:schemeClr>
            </a:solidFill>
            <a:miter lim="800000"/>
            <a:headEnd/>
            <a:tailEnd/>
          </a:ln>
          <a:effectLst>
            <a:glow rad="101600">
              <a:schemeClr val="accent4">
                <a:satMod val="175000"/>
                <a:alpha val="40000"/>
              </a:schemeClr>
            </a:glow>
          </a:effectLst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193" name="AutoShape 59"/>
          <p:cNvSpPr>
            <a:spLocks noChangeArrowheads="1"/>
          </p:cNvSpPr>
          <p:nvPr/>
        </p:nvSpPr>
        <p:spPr bwMode="auto">
          <a:xfrm rot="5400000">
            <a:off x="5876924" y="3786263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4">
              <a:lumMod val="40000"/>
              <a:lumOff val="60000"/>
            </a:schemeClr>
          </a:solidFill>
          <a:ln w="22225">
            <a:solidFill>
              <a:schemeClr val="accent4">
                <a:lumMod val="75000"/>
              </a:schemeClr>
            </a:solidFill>
            <a:miter lim="800000"/>
            <a:headEnd/>
            <a:tailEnd/>
          </a:ln>
          <a:effectLst>
            <a:glow rad="101600">
              <a:schemeClr val="accent4">
                <a:satMod val="175000"/>
                <a:alpha val="40000"/>
              </a:schemeClr>
            </a:glow>
          </a:effectLst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194" name="AutoShape 60"/>
          <p:cNvSpPr>
            <a:spLocks noChangeArrowheads="1"/>
          </p:cNvSpPr>
          <p:nvPr/>
        </p:nvSpPr>
        <p:spPr bwMode="auto">
          <a:xfrm rot="5400000">
            <a:off x="5427662" y="2994101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4">
              <a:lumMod val="40000"/>
              <a:lumOff val="60000"/>
            </a:schemeClr>
          </a:solidFill>
          <a:ln w="22225">
            <a:solidFill>
              <a:schemeClr val="accent4">
                <a:lumMod val="75000"/>
              </a:schemeClr>
            </a:solidFill>
            <a:miter lim="800000"/>
            <a:headEnd/>
            <a:tailEnd/>
          </a:ln>
          <a:effectLst>
            <a:glow rad="101600">
              <a:schemeClr val="accent4">
                <a:satMod val="175000"/>
                <a:alpha val="40000"/>
              </a:schemeClr>
            </a:glow>
          </a:effectLst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195" name="AutoShape 61"/>
          <p:cNvSpPr>
            <a:spLocks noChangeArrowheads="1"/>
          </p:cNvSpPr>
          <p:nvPr/>
        </p:nvSpPr>
        <p:spPr bwMode="auto">
          <a:xfrm rot="5400000">
            <a:off x="4991099" y="2201938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4">
              <a:lumMod val="40000"/>
              <a:lumOff val="60000"/>
            </a:schemeClr>
          </a:solidFill>
          <a:ln w="22225">
            <a:solidFill>
              <a:schemeClr val="accent4">
                <a:lumMod val="75000"/>
              </a:schemeClr>
            </a:solidFill>
            <a:miter lim="800000"/>
            <a:headEnd/>
            <a:tailEnd/>
          </a:ln>
          <a:effectLst>
            <a:glow rad="101600">
              <a:schemeClr val="accent4">
                <a:satMod val="175000"/>
                <a:alpha val="40000"/>
              </a:schemeClr>
            </a:glow>
          </a:effectLst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196" name="AutoShape 62"/>
          <p:cNvSpPr>
            <a:spLocks noChangeArrowheads="1"/>
          </p:cNvSpPr>
          <p:nvPr/>
        </p:nvSpPr>
        <p:spPr bwMode="auto">
          <a:xfrm rot="5400000">
            <a:off x="4527549" y="140977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4">
              <a:lumMod val="40000"/>
              <a:lumOff val="60000"/>
            </a:schemeClr>
          </a:solidFill>
          <a:ln w="22225">
            <a:solidFill>
              <a:schemeClr val="accent4">
                <a:lumMod val="75000"/>
              </a:schemeClr>
            </a:solidFill>
            <a:miter lim="800000"/>
            <a:headEnd/>
            <a:tailEnd/>
          </a:ln>
          <a:effectLst>
            <a:glow rad="101600">
              <a:schemeClr val="accent4">
                <a:satMod val="175000"/>
                <a:alpha val="40000"/>
              </a:schemeClr>
            </a:glow>
          </a:effectLst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197" name="AutoShape 63"/>
          <p:cNvSpPr>
            <a:spLocks noChangeArrowheads="1"/>
          </p:cNvSpPr>
          <p:nvPr/>
        </p:nvSpPr>
        <p:spPr bwMode="auto">
          <a:xfrm rot="5400000">
            <a:off x="4068514" y="620118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4">
              <a:lumMod val="40000"/>
              <a:lumOff val="60000"/>
            </a:schemeClr>
          </a:solidFill>
          <a:ln w="22225">
            <a:solidFill>
              <a:schemeClr val="accent4">
                <a:lumMod val="75000"/>
              </a:schemeClr>
            </a:solidFill>
            <a:miter lim="800000"/>
            <a:headEnd/>
            <a:tailEnd/>
          </a:ln>
          <a:effectLst>
            <a:glow rad="101600">
              <a:schemeClr val="accent4">
                <a:satMod val="175000"/>
                <a:alpha val="40000"/>
              </a:schemeClr>
            </a:glow>
          </a:effectLst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283" name="AutoShape 23"/>
          <p:cNvSpPr>
            <a:spLocks noChangeArrowheads="1"/>
          </p:cNvSpPr>
          <p:nvPr/>
        </p:nvSpPr>
        <p:spPr bwMode="auto">
          <a:xfrm rot="5400000">
            <a:off x="1355477" y="5368182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4">
              <a:lumMod val="40000"/>
              <a:lumOff val="60000"/>
            </a:schemeClr>
          </a:solidFill>
          <a:ln w="22225">
            <a:solidFill>
              <a:schemeClr val="accent4">
                <a:lumMod val="75000"/>
              </a:schemeClr>
            </a:solidFill>
            <a:miter lim="800000"/>
            <a:headEnd/>
            <a:tailEnd/>
          </a:ln>
          <a:effectLst>
            <a:glow rad="101600">
              <a:schemeClr val="accent4">
                <a:satMod val="175000"/>
                <a:alpha val="40000"/>
              </a:schemeClr>
            </a:glow>
          </a:effectLst>
        </p:spPr>
        <p:txBody>
          <a:bodyPr rot="10800000" vert="eaVert" wrap="none" anchor="ctr"/>
          <a:lstStyle/>
          <a:p>
            <a:pPr algn="ctr"/>
            <a:r>
              <a:rPr lang="cs-CZ" sz="3200" dirty="0" smtClean="0">
                <a:latin typeface="Calibri" pitchFamily="34" charset="0"/>
              </a:rPr>
              <a:t>22</a:t>
            </a:r>
            <a:endParaRPr lang="cs-CZ" sz="3200" dirty="0">
              <a:latin typeface="Calibri" pitchFamily="34" charset="0"/>
            </a:endParaRPr>
          </a:p>
        </p:txBody>
      </p:sp>
      <p:sp>
        <p:nvSpPr>
          <p:cNvPr id="284" name="AutoShape 24"/>
          <p:cNvSpPr>
            <a:spLocks noChangeArrowheads="1"/>
          </p:cNvSpPr>
          <p:nvPr/>
        </p:nvSpPr>
        <p:spPr bwMode="auto">
          <a:xfrm rot="5400000">
            <a:off x="2269877" y="5368182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4">
              <a:lumMod val="40000"/>
              <a:lumOff val="60000"/>
            </a:schemeClr>
          </a:solidFill>
          <a:ln w="22225">
            <a:solidFill>
              <a:schemeClr val="accent4">
                <a:lumMod val="75000"/>
              </a:schemeClr>
            </a:solidFill>
            <a:miter lim="800000"/>
            <a:headEnd/>
            <a:tailEnd/>
          </a:ln>
          <a:effectLst>
            <a:glow rad="101600">
              <a:schemeClr val="accent4">
                <a:satMod val="175000"/>
                <a:alpha val="40000"/>
              </a:schemeClr>
            </a:glow>
          </a:effectLst>
        </p:spPr>
        <p:txBody>
          <a:bodyPr rot="10800000" vert="eaVert" wrap="none" anchor="ctr"/>
          <a:lstStyle/>
          <a:p>
            <a:pPr algn="ctr"/>
            <a:r>
              <a:rPr lang="cs-CZ" sz="3200" dirty="0" smtClean="0">
                <a:latin typeface="Calibri" pitchFamily="34" charset="0"/>
              </a:rPr>
              <a:t>23</a:t>
            </a:r>
            <a:endParaRPr lang="cs-CZ" sz="3200" dirty="0">
              <a:latin typeface="Calibri" pitchFamily="34" charset="0"/>
            </a:endParaRPr>
          </a:p>
        </p:txBody>
      </p:sp>
      <p:sp>
        <p:nvSpPr>
          <p:cNvPr id="285" name="AutoShape 25"/>
          <p:cNvSpPr>
            <a:spLocks noChangeArrowheads="1"/>
          </p:cNvSpPr>
          <p:nvPr/>
        </p:nvSpPr>
        <p:spPr bwMode="auto">
          <a:xfrm rot="5400000">
            <a:off x="1804739" y="4580782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4">
              <a:lumMod val="40000"/>
              <a:lumOff val="60000"/>
            </a:schemeClr>
          </a:solidFill>
          <a:ln w="22225">
            <a:solidFill>
              <a:schemeClr val="accent4">
                <a:lumMod val="75000"/>
              </a:schemeClr>
            </a:solidFill>
            <a:miter lim="800000"/>
            <a:headEnd/>
            <a:tailEnd/>
          </a:ln>
          <a:effectLst>
            <a:glow rad="101600">
              <a:schemeClr val="accent4">
                <a:satMod val="175000"/>
                <a:alpha val="40000"/>
              </a:schemeClr>
            </a:glow>
          </a:effectLst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 smtClean="0">
                <a:latin typeface="Calibri" pitchFamily="34" charset="0"/>
                <a:cs typeface="+mn-cs"/>
              </a:rPr>
              <a:t>16</a:t>
            </a: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286" name="AutoShape 26"/>
          <p:cNvSpPr>
            <a:spLocks noChangeArrowheads="1"/>
          </p:cNvSpPr>
          <p:nvPr/>
        </p:nvSpPr>
        <p:spPr bwMode="auto">
          <a:xfrm rot="5400000">
            <a:off x="4070102" y="5344369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4">
              <a:lumMod val="40000"/>
              <a:lumOff val="60000"/>
            </a:schemeClr>
          </a:solidFill>
          <a:ln w="22225">
            <a:solidFill>
              <a:schemeClr val="accent4">
                <a:lumMod val="75000"/>
              </a:schemeClr>
            </a:solidFill>
            <a:miter lim="800000"/>
            <a:headEnd/>
            <a:tailEnd/>
          </a:ln>
          <a:effectLst>
            <a:glow rad="101600">
              <a:schemeClr val="accent4">
                <a:satMod val="175000"/>
                <a:alpha val="40000"/>
              </a:schemeClr>
            </a:glow>
          </a:effectLst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 smtClean="0">
                <a:latin typeface="Calibri" pitchFamily="34" charset="0"/>
                <a:cs typeface="+mn-cs"/>
              </a:rPr>
              <a:t>25</a:t>
            </a: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287" name="AutoShape 27"/>
          <p:cNvSpPr>
            <a:spLocks noChangeArrowheads="1"/>
          </p:cNvSpPr>
          <p:nvPr/>
        </p:nvSpPr>
        <p:spPr bwMode="auto">
          <a:xfrm rot="5400000">
            <a:off x="3155702" y="5368182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4">
              <a:lumMod val="40000"/>
              <a:lumOff val="60000"/>
            </a:schemeClr>
          </a:solidFill>
          <a:ln w="22225">
            <a:solidFill>
              <a:schemeClr val="accent4">
                <a:lumMod val="75000"/>
              </a:schemeClr>
            </a:solidFill>
            <a:miter lim="800000"/>
            <a:headEnd/>
            <a:tailEnd/>
          </a:ln>
          <a:effectLst>
            <a:glow rad="101600">
              <a:schemeClr val="accent4">
                <a:satMod val="175000"/>
                <a:alpha val="40000"/>
              </a:schemeClr>
            </a:glow>
          </a:effectLst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 smtClean="0">
                <a:latin typeface="Calibri" pitchFamily="34" charset="0"/>
                <a:cs typeface="+mn-cs"/>
              </a:rPr>
              <a:t>24</a:t>
            </a: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288" name="AutoShape 28"/>
          <p:cNvSpPr>
            <a:spLocks noChangeArrowheads="1"/>
          </p:cNvSpPr>
          <p:nvPr/>
        </p:nvSpPr>
        <p:spPr bwMode="auto">
          <a:xfrm rot="5400000">
            <a:off x="2704852" y="4580782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4">
              <a:lumMod val="40000"/>
              <a:lumOff val="60000"/>
            </a:schemeClr>
          </a:solidFill>
          <a:ln w="22225">
            <a:solidFill>
              <a:schemeClr val="accent4">
                <a:lumMod val="75000"/>
              </a:schemeClr>
            </a:solidFill>
            <a:miter lim="800000"/>
            <a:headEnd/>
            <a:tailEnd/>
          </a:ln>
          <a:effectLst>
            <a:glow rad="101600">
              <a:schemeClr val="accent4">
                <a:satMod val="175000"/>
                <a:alpha val="40000"/>
              </a:schemeClr>
            </a:glow>
          </a:effectLst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 smtClean="0">
                <a:latin typeface="Calibri" pitchFamily="34" charset="0"/>
                <a:cs typeface="+mn-cs"/>
              </a:rPr>
              <a:t>17</a:t>
            </a: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289" name="AutoShape 29"/>
          <p:cNvSpPr>
            <a:spLocks noChangeArrowheads="1"/>
          </p:cNvSpPr>
          <p:nvPr/>
        </p:nvSpPr>
        <p:spPr bwMode="auto">
          <a:xfrm rot="5400000">
            <a:off x="3604964" y="4580782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4">
              <a:lumMod val="40000"/>
              <a:lumOff val="60000"/>
            </a:schemeClr>
          </a:solidFill>
          <a:ln w="22225">
            <a:solidFill>
              <a:schemeClr val="accent4">
                <a:lumMod val="75000"/>
              </a:schemeClr>
            </a:solidFill>
            <a:miter lim="800000"/>
            <a:headEnd/>
            <a:tailEnd/>
          </a:ln>
          <a:effectLst>
            <a:glow rad="101600">
              <a:schemeClr val="accent4">
                <a:satMod val="175000"/>
                <a:alpha val="40000"/>
              </a:schemeClr>
            </a:glow>
          </a:effectLst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 smtClean="0">
                <a:latin typeface="Calibri" pitchFamily="34" charset="0"/>
                <a:cs typeface="+mn-cs"/>
              </a:rPr>
              <a:t>18</a:t>
            </a: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290" name="AutoShape 30"/>
          <p:cNvSpPr>
            <a:spLocks noChangeArrowheads="1"/>
          </p:cNvSpPr>
          <p:nvPr/>
        </p:nvSpPr>
        <p:spPr bwMode="auto">
          <a:xfrm rot="5400000">
            <a:off x="2268289" y="3788619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4">
              <a:lumMod val="40000"/>
              <a:lumOff val="60000"/>
            </a:schemeClr>
          </a:solidFill>
          <a:ln w="22225">
            <a:solidFill>
              <a:schemeClr val="accent4">
                <a:lumMod val="75000"/>
              </a:schemeClr>
            </a:solidFill>
            <a:miter lim="800000"/>
            <a:headEnd/>
            <a:tailEnd/>
          </a:ln>
          <a:effectLst>
            <a:glow rad="101600">
              <a:schemeClr val="accent4">
                <a:satMod val="175000"/>
                <a:alpha val="40000"/>
              </a:schemeClr>
            </a:glow>
          </a:effectLst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 smtClean="0">
                <a:latin typeface="Calibri" pitchFamily="34" charset="0"/>
                <a:cs typeface="+mn-cs"/>
              </a:rPr>
              <a:t>11</a:t>
            </a: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291" name="AutoShape 31"/>
          <p:cNvSpPr>
            <a:spLocks noChangeArrowheads="1"/>
          </p:cNvSpPr>
          <p:nvPr/>
        </p:nvSpPr>
        <p:spPr bwMode="auto">
          <a:xfrm rot="5400000">
            <a:off x="3168402" y="3788619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4">
              <a:lumMod val="40000"/>
              <a:lumOff val="60000"/>
            </a:schemeClr>
          </a:solidFill>
          <a:ln w="22225">
            <a:solidFill>
              <a:schemeClr val="accent4">
                <a:lumMod val="75000"/>
              </a:schemeClr>
            </a:solidFill>
            <a:miter lim="800000"/>
            <a:headEnd/>
            <a:tailEnd/>
          </a:ln>
          <a:effectLst>
            <a:glow rad="101600">
              <a:schemeClr val="accent4">
                <a:satMod val="175000"/>
                <a:alpha val="40000"/>
              </a:schemeClr>
            </a:glow>
          </a:effectLst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 smtClean="0">
                <a:latin typeface="Calibri" pitchFamily="34" charset="0"/>
              </a:rPr>
              <a:t>12</a:t>
            </a: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292" name="AutoShape 32"/>
          <p:cNvSpPr>
            <a:spLocks noChangeArrowheads="1"/>
          </p:cNvSpPr>
          <p:nvPr/>
        </p:nvSpPr>
        <p:spPr bwMode="auto">
          <a:xfrm rot="5400000">
            <a:off x="2717552" y="2996457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4">
              <a:lumMod val="40000"/>
              <a:lumOff val="60000"/>
            </a:schemeClr>
          </a:solidFill>
          <a:ln w="22225">
            <a:solidFill>
              <a:schemeClr val="accent4">
                <a:lumMod val="75000"/>
              </a:schemeClr>
            </a:solidFill>
            <a:miter lim="800000"/>
            <a:headEnd/>
            <a:tailEnd/>
          </a:ln>
          <a:effectLst>
            <a:glow rad="101600">
              <a:schemeClr val="accent4">
                <a:satMod val="175000"/>
                <a:alpha val="40000"/>
              </a:schemeClr>
            </a:glow>
          </a:effectLst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 smtClean="0">
                <a:latin typeface="Calibri" pitchFamily="34" charset="0"/>
                <a:cs typeface="+mn-cs"/>
              </a:rPr>
              <a:t>7</a:t>
            </a: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293" name="AutoShape 46"/>
          <p:cNvSpPr>
            <a:spLocks noChangeArrowheads="1"/>
          </p:cNvSpPr>
          <p:nvPr/>
        </p:nvSpPr>
        <p:spPr bwMode="auto">
          <a:xfrm rot="5400000">
            <a:off x="4976564" y="5368182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4">
              <a:lumMod val="40000"/>
              <a:lumOff val="60000"/>
            </a:schemeClr>
          </a:solidFill>
          <a:ln w="22225">
            <a:solidFill>
              <a:schemeClr val="accent4">
                <a:lumMod val="75000"/>
              </a:schemeClr>
            </a:solidFill>
            <a:miter lim="800000"/>
            <a:headEnd/>
            <a:tailEnd/>
          </a:ln>
          <a:effectLst>
            <a:glow rad="101600">
              <a:schemeClr val="accent4">
                <a:satMod val="175000"/>
                <a:alpha val="40000"/>
              </a:schemeClr>
            </a:glow>
          </a:effectLst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 smtClean="0">
                <a:latin typeface="Calibri" pitchFamily="34" charset="0"/>
                <a:cs typeface="+mn-cs"/>
              </a:rPr>
              <a:t>26</a:t>
            </a: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294" name="AutoShape 47"/>
          <p:cNvSpPr>
            <a:spLocks noChangeArrowheads="1"/>
          </p:cNvSpPr>
          <p:nvPr/>
        </p:nvSpPr>
        <p:spPr bwMode="auto">
          <a:xfrm rot="5400000">
            <a:off x="4519364" y="4580782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4">
              <a:lumMod val="40000"/>
              <a:lumOff val="60000"/>
            </a:schemeClr>
          </a:solidFill>
          <a:ln w="22225">
            <a:solidFill>
              <a:schemeClr val="accent4">
                <a:lumMod val="75000"/>
              </a:schemeClr>
            </a:solidFill>
            <a:miter lim="800000"/>
            <a:headEnd/>
            <a:tailEnd/>
          </a:ln>
          <a:effectLst>
            <a:glow rad="101600">
              <a:schemeClr val="accent4">
                <a:satMod val="175000"/>
                <a:alpha val="40000"/>
              </a:schemeClr>
            </a:glow>
          </a:effectLst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 smtClean="0">
                <a:latin typeface="Calibri" pitchFamily="34" charset="0"/>
                <a:cs typeface="+mn-cs"/>
              </a:rPr>
              <a:t>19</a:t>
            </a: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295" name="AutoShape 48"/>
          <p:cNvSpPr>
            <a:spLocks noChangeArrowheads="1"/>
          </p:cNvSpPr>
          <p:nvPr/>
        </p:nvSpPr>
        <p:spPr bwMode="auto">
          <a:xfrm rot="5400000">
            <a:off x="4068514" y="3788619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4">
              <a:lumMod val="40000"/>
              <a:lumOff val="60000"/>
            </a:schemeClr>
          </a:solidFill>
          <a:ln w="22225">
            <a:solidFill>
              <a:schemeClr val="accent4">
                <a:lumMod val="75000"/>
              </a:schemeClr>
            </a:solidFill>
            <a:miter lim="800000"/>
            <a:headEnd/>
            <a:tailEnd/>
          </a:ln>
          <a:effectLst>
            <a:glow rad="101600">
              <a:schemeClr val="accent4">
                <a:satMod val="175000"/>
                <a:alpha val="40000"/>
              </a:schemeClr>
            </a:glow>
          </a:effectLst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 smtClean="0">
                <a:latin typeface="Calibri" pitchFamily="34" charset="0"/>
              </a:rPr>
              <a:t>13</a:t>
            </a:r>
            <a:endParaRPr lang="cs-CZ" sz="3200" dirty="0">
              <a:latin typeface="Calibri" pitchFamily="34" charset="0"/>
            </a:endParaRPr>
          </a:p>
        </p:txBody>
      </p:sp>
      <p:sp>
        <p:nvSpPr>
          <p:cNvPr id="296" name="AutoShape 49"/>
          <p:cNvSpPr>
            <a:spLocks noChangeArrowheads="1"/>
          </p:cNvSpPr>
          <p:nvPr/>
        </p:nvSpPr>
        <p:spPr bwMode="auto">
          <a:xfrm rot="5400000">
            <a:off x="3617664" y="2996457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4">
              <a:lumMod val="40000"/>
              <a:lumOff val="60000"/>
            </a:schemeClr>
          </a:solidFill>
          <a:ln w="22225">
            <a:solidFill>
              <a:schemeClr val="accent4">
                <a:lumMod val="75000"/>
              </a:schemeClr>
            </a:solidFill>
            <a:miter lim="800000"/>
            <a:headEnd/>
            <a:tailEnd/>
          </a:ln>
          <a:effectLst>
            <a:glow rad="101600">
              <a:schemeClr val="accent4">
                <a:satMod val="175000"/>
                <a:alpha val="40000"/>
              </a:schemeClr>
            </a:glow>
          </a:effectLst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 smtClean="0">
                <a:latin typeface="Calibri" pitchFamily="34" charset="0"/>
                <a:cs typeface="+mn-cs"/>
              </a:rPr>
              <a:t>8</a:t>
            </a: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297" name="AutoShape 50"/>
          <p:cNvSpPr>
            <a:spLocks noChangeArrowheads="1"/>
          </p:cNvSpPr>
          <p:nvPr/>
        </p:nvSpPr>
        <p:spPr bwMode="auto">
          <a:xfrm rot="5400000">
            <a:off x="3168402" y="2204294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4">
              <a:lumMod val="40000"/>
              <a:lumOff val="60000"/>
            </a:schemeClr>
          </a:solidFill>
          <a:ln w="22225">
            <a:solidFill>
              <a:schemeClr val="accent4">
                <a:lumMod val="75000"/>
              </a:schemeClr>
            </a:solidFill>
            <a:miter lim="800000"/>
            <a:headEnd/>
            <a:tailEnd/>
          </a:ln>
          <a:effectLst>
            <a:glow rad="101600">
              <a:schemeClr val="accent4">
                <a:satMod val="175000"/>
                <a:alpha val="40000"/>
              </a:schemeClr>
            </a:glow>
          </a:effectLst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 smtClean="0">
                <a:latin typeface="Calibri" pitchFamily="34" charset="0"/>
                <a:cs typeface="+mn-cs"/>
              </a:rPr>
              <a:t>4</a:t>
            </a: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298" name="AutoShape 51"/>
          <p:cNvSpPr>
            <a:spLocks noChangeArrowheads="1"/>
          </p:cNvSpPr>
          <p:nvPr/>
        </p:nvSpPr>
        <p:spPr bwMode="auto">
          <a:xfrm rot="5400000">
            <a:off x="5887789" y="5368182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4">
              <a:lumMod val="40000"/>
              <a:lumOff val="60000"/>
            </a:schemeClr>
          </a:solidFill>
          <a:ln w="22225">
            <a:solidFill>
              <a:schemeClr val="accent4">
                <a:lumMod val="75000"/>
              </a:schemeClr>
            </a:solidFill>
            <a:miter lim="800000"/>
            <a:headEnd/>
            <a:tailEnd/>
          </a:ln>
          <a:effectLst>
            <a:glow rad="101600">
              <a:schemeClr val="accent4">
                <a:satMod val="175000"/>
                <a:alpha val="40000"/>
              </a:schemeClr>
            </a:glow>
          </a:effectLst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 smtClean="0">
                <a:latin typeface="Calibri" pitchFamily="34" charset="0"/>
                <a:cs typeface="+mn-cs"/>
              </a:rPr>
              <a:t>27</a:t>
            </a: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299" name="AutoShape 52"/>
          <p:cNvSpPr>
            <a:spLocks noChangeArrowheads="1"/>
          </p:cNvSpPr>
          <p:nvPr/>
        </p:nvSpPr>
        <p:spPr bwMode="auto">
          <a:xfrm rot="5400000">
            <a:off x="5424239" y="4579194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4">
              <a:lumMod val="40000"/>
              <a:lumOff val="60000"/>
            </a:schemeClr>
          </a:solidFill>
          <a:ln w="22225">
            <a:solidFill>
              <a:schemeClr val="accent4">
                <a:lumMod val="75000"/>
              </a:schemeClr>
            </a:solidFill>
            <a:miter lim="800000"/>
            <a:headEnd/>
            <a:tailEnd/>
          </a:ln>
          <a:effectLst>
            <a:glow rad="101600">
              <a:schemeClr val="accent4">
                <a:satMod val="175000"/>
                <a:alpha val="40000"/>
              </a:schemeClr>
            </a:glow>
          </a:effectLst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 smtClean="0">
                <a:latin typeface="Calibri" pitchFamily="34" charset="0"/>
                <a:cs typeface="+mn-cs"/>
              </a:rPr>
              <a:t>20</a:t>
            </a: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300" name="AutoShape 53"/>
          <p:cNvSpPr>
            <a:spLocks noChangeArrowheads="1"/>
          </p:cNvSpPr>
          <p:nvPr/>
        </p:nvSpPr>
        <p:spPr bwMode="auto">
          <a:xfrm rot="5400000">
            <a:off x="4968627" y="3788619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4">
              <a:lumMod val="40000"/>
              <a:lumOff val="60000"/>
            </a:schemeClr>
          </a:solidFill>
          <a:ln w="22225">
            <a:solidFill>
              <a:schemeClr val="accent4">
                <a:lumMod val="75000"/>
              </a:schemeClr>
            </a:solidFill>
            <a:miter lim="800000"/>
            <a:headEnd/>
            <a:tailEnd/>
          </a:ln>
          <a:effectLst>
            <a:glow rad="101600">
              <a:schemeClr val="accent4">
                <a:satMod val="175000"/>
                <a:alpha val="40000"/>
              </a:schemeClr>
            </a:glow>
          </a:effectLst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 smtClean="0">
                <a:latin typeface="Calibri" pitchFamily="34" charset="0"/>
                <a:cs typeface="+mn-cs"/>
              </a:rPr>
              <a:t>14</a:t>
            </a: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301" name="AutoShape 54"/>
          <p:cNvSpPr>
            <a:spLocks noChangeArrowheads="1"/>
          </p:cNvSpPr>
          <p:nvPr/>
        </p:nvSpPr>
        <p:spPr bwMode="auto">
          <a:xfrm rot="5400000">
            <a:off x="4517777" y="2996457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4">
              <a:lumMod val="40000"/>
              <a:lumOff val="60000"/>
            </a:schemeClr>
          </a:solidFill>
          <a:ln w="22225">
            <a:solidFill>
              <a:schemeClr val="accent4">
                <a:lumMod val="75000"/>
              </a:schemeClr>
            </a:solidFill>
            <a:miter lim="800000"/>
            <a:headEnd/>
            <a:tailEnd/>
          </a:ln>
          <a:effectLst>
            <a:glow rad="101600">
              <a:schemeClr val="accent4">
                <a:satMod val="175000"/>
                <a:alpha val="40000"/>
              </a:schemeClr>
            </a:glow>
          </a:effectLst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 smtClean="0">
                <a:latin typeface="Calibri" pitchFamily="34" charset="0"/>
                <a:cs typeface="+mn-cs"/>
              </a:rPr>
              <a:t>9</a:t>
            </a: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302" name="AutoShape 55"/>
          <p:cNvSpPr>
            <a:spLocks noChangeArrowheads="1"/>
          </p:cNvSpPr>
          <p:nvPr/>
        </p:nvSpPr>
        <p:spPr bwMode="auto">
          <a:xfrm rot="5400000">
            <a:off x="4068514" y="2204294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4">
              <a:lumMod val="40000"/>
              <a:lumOff val="60000"/>
            </a:schemeClr>
          </a:solidFill>
          <a:ln w="22225">
            <a:solidFill>
              <a:schemeClr val="accent4">
                <a:lumMod val="75000"/>
              </a:schemeClr>
            </a:solidFill>
            <a:miter lim="800000"/>
            <a:headEnd/>
            <a:tailEnd/>
          </a:ln>
          <a:effectLst>
            <a:glow rad="101600">
              <a:schemeClr val="accent4">
                <a:satMod val="175000"/>
                <a:alpha val="40000"/>
              </a:schemeClr>
            </a:glow>
          </a:effectLst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 smtClean="0">
                <a:latin typeface="Calibri" pitchFamily="34" charset="0"/>
                <a:cs typeface="+mn-cs"/>
              </a:rPr>
              <a:t>5</a:t>
            </a: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303" name="AutoShape 56"/>
          <p:cNvSpPr>
            <a:spLocks noChangeArrowheads="1"/>
          </p:cNvSpPr>
          <p:nvPr/>
        </p:nvSpPr>
        <p:spPr bwMode="auto">
          <a:xfrm rot="5400000">
            <a:off x="3617664" y="1412132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4">
              <a:lumMod val="40000"/>
              <a:lumOff val="60000"/>
            </a:schemeClr>
          </a:solidFill>
          <a:ln w="22225">
            <a:solidFill>
              <a:schemeClr val="accent4">
                <a:lumMod val="75000"/>
              </a:schemeClr>
            </a:solidFill>
            <a:miter lim="800000"/>
            <a:headEnd/>
            <a:tailEnd/>
          </a:ln>
          <a:effectLst>
            <a:glow rad="101600">
              <a:schemeClr val="accent4">
                <a:satMod val="175000"/>
                <a:alpha val="40000"/>
              </a:schemeClr>
            </a:glow>
          </a:effectLst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 smtClean="0">
                <a:latin typeface="Calibri" pitchFamily="34" charset="0"/>
                <a:cs typeface="+mn-cs"/>
              </a:rPr>
              <a:t>2</a:t>
            </a: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304" name="AutoShape 57"/>
          <p:cNvSpPr>
            <a:spLocks noChangeArrowheads="1"/>
          </p:cNvSpPr>
          <p:nvPr/>
        </p:nvSpPr>
        <p:spPr bwMode="auto">
          <a:xfrm rot="5400000">
            <a:off x="6787902" y="5368182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tx2">
              <a:lumMod val="20000"/>
              <a:lumOff val="80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 smtClean="0">
                <a:latin typeface="Calibri" pitchFamily="34" charset="0"/>
              </a:rPr>
              <a:t>28</a:t>
            </a: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305" name="AutoShape 58"/>
          <p:cNvSpPr>
            <a:spLocks noChangeArrowheads="1"/>
          </p:cNvSpPr>
          <p:nvPr/>
        </p:nvSpPr>
        <p:spPr bwMode="auto">
          <a:xfrm rot="5400000">
            <a:off x="6324352" y="4580782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4">
              <a:lumMod val="40000"/>
              <a:lumOff val="60000"/>
            </a:schemeClr>
          </a:solidFill>
          <a:ln w="22225">
            <a:solidFill>
              <a:schemeClr val="accent4">
                <a:lumMod val="75000"/>
              </a:schemeClr>
            </a:solidFill>
            <a:miter lim="800000"/>
            <a:headEnd/>
            <a:tailEnd/>
          </a:ln>
          <a:effectLst>
            <a:glow rad="101600">
              <a:schemeClr val="accent4">
                <a:satMod val="175000"/>
                <a:alpha val="40000"/>
              </a:schemeClr>
            </a:glow>
          </a:effectLst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 smtClean="0">
                <a:latin typeface="Calibri" pitchFamily="34" charset="0"/>
                <a:cs typeface="+mn-cs"/>
              </a:rPr>
              <a:t>21</a:t>
            </a: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306" name="AutoShape 59"/>
          <p:cNvSpPr>
            <a:spLocks noChangeArrowheads="1"/>
          </p:cNvSpPr>
          <p:nvPr/>
        </p:nvSpPr>
        <p:spPr bwMode="auto">
          <a:xfrm rot="5400000">
            <a:off x="5868739" y="3788619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4">
              <a:lumMod val="40000"/>
              <a:lumOff val="60000"/>
            </a:schemeClr>
          </a:solidFill>
          <a:ln w="22225">
            <a:solidFill>
              <a:schemeClr val="accent4">
                <a:lumMod val="75000"/>
              </a:schemeClr>
            </a:solidFill>
            <a:miter lim="800000"/>
            <a:headEnd/>
            <a:tailEnd/>
          </a:ln>
          <a:effectLst>
            <a:glow rad="101600">
              <a:schemeClr val="accent4">
                <a:satMod val="175000"/>
                <a:alpha val="40000"/>
              </a:schemeClr>
            </a:glow>
          </a:effectLst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 smtClean="0">
                <a:latin typeface="Calibri" pitchFamily="34" charset="0"/>
                <a:cs typeface="+mn-cs"/>
              </a:rPr>
              <a:t>15</a:t>
            </a: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307" name="AutoShape 60"/>
          <p:cNvSpPr>
            <a:spLocks noChangeArrowheads="1"/>
          </p:cNvSpPr>
          <p:nvPr/>
        </p:nvSpPr>
        <p:spPr bwMode="auto">
          <a:xfrm rot="5400000">
            <a:off x="5419477" y="2996457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4">
              <a:lumMod val="40000"/>
              <a:lumOff val="60000"/>
            </a:schemeClr>
          </a:solidFill>
          <a:ln w="22225">
            <a:solidFill>
              <a:schemeClr val="accent4">
                <a:lumMod val="75000"/>
              </a:schemeClr>
            </a:solidFill>
            <a:miter lim="800000"/>
            <a:headEnd/>
            <a:tailEnd/>
          </a:ln>
          <a:effectLst>
            <a:glow rad="101600">
              <a:schemeClr val="accent4">
                <a:satMod val="175000"/>
                <a:alpha val="40000"/>
              </a:schemeClr>
            </a:glow>
          </a:effectLst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 smtClean="0">
                <a:latin typeface="Calibri" pitchFamily="34" charset="0"/>
                <a:cs typeface="+mn-cs"/>
              </a:rPr>
              <a:t>10</a:t>
            </a: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308" name="AutoShape 61"/>
          <p:cNvSpPr>
            <a:spLocks noChangeArrowheads="1"/>
          </p:cNvSpPr>
          <p:nvPr/>
        </p:nvSpPr>
        <p:spPr bwMode="auto">
          <a:xfrm rot="5400000">
            <a:off x="4982914" y="2204294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4">
              <a:lumMod val="40000"/>
              <a:lumOff val="60000"/>
            </a:schemeClr>
          </a:solidFill>
          <a:ln w="22225">
            <a:solidFill>
              <a:schemeClr val="accent4">
                <a:lumMod val="75000"/>
              </a:schemeClr>
            </a:solidFill>
            <a:miter lim="800000"/>
            <a:headEnd/>
            <a:tailEnd/>
          </a:ln>
          <a:effectLst>
            <a:glow rad="101600">
              <a:schemeClr val="accent4">
                <a:satMod val="175000"/>
                <a:alpha val="40000"/>
              </a:schemeClr>
            </a:glow>
          </a:effectLst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 smtClean="0">
                <a:latin typeface="Calibri" pitchFamily="34" charset="0"/>
                <a:cs typeface="+mn-cs"/>
              </a:rPr>
              <a:t>6</a:t>
            </a: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309" name="AutoShape 62"/>
          <p:cNvSpPr>
            <a:spLocks noChangeArrowheads="1"/>
          </p:cNvSpPr>
          <p:nvPr/>
        </p:nvSpPr>
        <p:spPr bwMode="auto">
          <a:xfrm rot="5400000">
            <a:off x="4522266" y="141220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4">
              <a:lumMod val="40000"/>
              <a:lumOff val="60000"/>
            </a:schemeClr>
          </a:solidFill>
          <a:ln w="22225">
            <a:solidFill>
              <a:schemeClr val="accent4">
                <a:lumMod val="75000"/>
              </a:schemeClr>
            </a:solidFill>
            <a:miter lim="800000"/>
            <a:headEnd/>
            <a:tailEnd/>
          </a:ln>
          <a:effectLst>
            <a:glow rad="101600">
              <a:schemeClr val="accent4">
                <a:satMod val="175000"/>
                <a:alpha val="40000"/>
              </a:schemeClr>
            </a:glow>
          </a:effectLst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 smtClean="0">
                <a:latin typeface="Calibri" pitchFamily="34" charset="0"/>
                <a:cs typeface="+mn-cs"/>
              </a:rPr>
              <a:t>3</a:t>
            </a: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310" name="AutoShape 63"/>
          <p:cNvSpPr>
            <a:spLocks noChangeArrowheads="1"/>
          </p:cNvSpPr>
          <p:nvPr/>
        </p:nvSpPr>
        <p:spPr bwMode="auto">
          <a:xfrm rot="5400000">
            <a:off x="4073277" y="619969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4">
              <a:lumMod val="40000"/>
              <a:lumOff val="60000"/>
            </a:schemeClr>
          </a:solidFill>
          <a:ln w="22225">
            <a:solidFill>
              <a:schemeClr val="accent4">
                <a:lumMod val="75000"/>
              </a:schemeClr>
            </a:solidFill>
            <a:miter lim="800000"/>
            <a:headEnd/>
            <a:tailEnd/>
          </a:ln>
          <a:effectLst>
            <a:glow rad="101600">
              <a:schemeClr val="accent4">
                <a:satMod val="175000"/>
                <a:alpha val="40000"/>
              </a:schemeClr>
            </a:glow>
          </a:effectLst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 smtClean="0">
                <a:latin typeface="Calibri" pitchFamily="34" charset="0"/>
                <a:cs typeface="+mn-cs"/>
              </a:rPr>
              <a:t>1</a:t>
            </a: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339" name="AutoShape 23">
            <a:hlinkClick r:id="rId2" action="ppaction://hlinksldjump"/>
          </p:cNvPr>
          <p:cNvSpPr>
            <a:spLocks noChangeArrowheads="1"/>
          </p:cNvSpPr>
          <p:nvPr/>
        </p:nvSpPr>
        <p:spPr bwMode="auto">
          <a:xfrm rot="5400000">
            <a:off x="1355477" y="5368182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4">
              <a:lumMod val="40000"/>
              <a:lumOff val="60000"/>
            </a:schemeClr>
          </a:solidFill>
          <a:ln w="22225">
            <a:solidFill>
              <a:schemeClr val="accent4">
                <a:lumMod val="75000"/>
              </a:schemeClr>
            </a:solidFill>
            <a:miter lim="800000"/>
            <a:headEnd/>
            <a:tailEnd/>
          </a:ln>
          <a:effectLst>
            <a:glow rad="101600">
              <a:schemeClr val="accent4">
                <a:satMod val="175000"/>
                <a:alpha val="40000"/>
              </a:schemeClr>
            </a:glow>
          </a:effectLst>
        </p:spPr>
        <p:txBody>
          <a:bodyPr rot="10800000" vert="eaVert" wrap="none" anchor="ctr"/>
          <a:lstStyle/>
          <a:p>
            <a:pPr algn="ctr"/>
            <a:r>
              <a:rPr lang="cs-CZ" sz="3200" dirty="0" smtClean="0">
                <a:latin typeface="Calibri" pitchFamily="34" charset="0"/>
                <a:hlinkClick r:id="rId3" action="ppaction://hlinksldjump"/>
              </a:rPr>
              <a:t>22</a:t>
            </a:r>
            <a:endParaRPr lang="cs-CZ" sz="3200" dirty="0">
              <a:latin typeface="Calibri" pitchFamily="34" charset="0"/>
            </a:endParaRPr>
          </a:p>
        </p:txBody>
      </p:sp>
      <p:sp>
        <p:nvSpPr>
          <p:cNvPr id="340" name="AutoShape 24">
            <a:hlinkClick r:id="rId4" action="ppaction://hlinksldjump"/>
          </p:cNvPr>
          <p:cNvSpPr>
            <a:spLocks noChangeArrowheads="1"/>
          </p:cNvSpPr>
          <p:nvPr/>
        </p:nvSpPr>
        <p:spPr bwMode="auto">
          <a:xfrm rot="5400000">
            <a:off x="2269877" y="5368182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4">
              <a:lumMod val="40000"/>
              <a:lumOff val="60000"/>
            </a:schemeClr>
          </a:solidFill>
          <a:ln w="22225">
            <a:solidFill>
              <a:schemeClr val="accent4">
                <a:lumMod val="75000"/>
              </a:schemeClr>
            </a:solidFill>
            <a:miter lim="800000"/>
            <a:headEnd/>
            <a:tailEnd/>
          </a:ln>
          <a:effectLst>
            <a:glow rad="101600">
              <a:schemeClr val="accent4">
                <a:satMod val="175000"/>
                <a:alpha val="40000"/>
              </a:schemeClr>
            </a:glow>
          </a:effectLst>
        </p:spPr>
        <p:txBody>
          <a:bodyPr rot="10800000" vert="eaVert" wrap="none" anchor="ctr"/>
          <a:lstStyle/>
          <a:p>
            <a:pPr algn="ctr"/>
            <a:r>
              <a:rPr lang="cs-CZ" sz="3200" dirty="0" smtClean="0">
                <a:latin typeface="Calibri" pitchFamily="34" charset="0"/>
                <a:hlinkClick r:id="rId5" action="ppaction://hlinksldjump"/>
              </a:rPr>
              <a:t>23</a:t>
            </a:r>
            <a:endParaRPr lang="cs-CZ" sz="3200" dirty="0">
              <a:latin typeface="Calibri" pitchFamily="34" charset="0"/>
            </a:endParaRPr>
          </a:p>
        </p:txBody>
      </p:sp>
      <p:sp>
        <p:nvSpPr>
          <p:cNvPr id="341" name="AutoShape 25">
            <a:hlinkClick r:id="rId6" action="ppaction://hlinksldjump"/>
          </p:cNvPr>
          <p:cNvSpPr>
            <a:spLocks noChangeArrowheads="1"/>
          </p:cNvSpPr>
          <p:nvPr/>
        </p:nvSpPr>
        <p:spPr bwMode="auto">
          <a:xfrm rot="5400000">
            <a:off x="1804739" y="4580782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4">
              <a:lumMod val="40000"/>
              <a:lumOff val="60000"/>
            </a:schemeClr>
          </a:solidFill>
          <a:ln w="22225">
            <a:solidFill>
              <a:schemeClr val="accent4">
                <a:lumMod val="75000"/>
              </a:schemeClr>
            </a:solidFill>
            <a:miter lim="800000"/>
            <a:headEnd/>
            <a:tailEnd/>
          </a:ln>
          <a:effectLst>
            <a:glow rad="101600">
              <a:schemeClr val="accent4">
                <a:satMod val="175000"/>
                <a:alpha val="40000"/>
              </a:schemeClr>
            </a:glow>
          </a:effectLst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 smtClean="0">
                <a:latin typeface="Calibri" pitchFamily="34" charset="0"/>
                <a:cs typeface="+mn-cs"/>
                <a:hlinkClick r:id="rId7" action="ppaction://hlinksldjump"/>
              </a:rPr>
              <a:t>16</a:t>
            </a: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342" name="AutoShape 26">
            <a:hlinkClick r:id="rId8" action="ppaction://hlinksldjump"/>
          </p:cNvPr>
          <p:cNvSpPr>
            <a:spLocks noChangeArrowheads="1"/>
          </p:cNvSpPr>
          <p:nvPr/>
        </p:nvSpPr>
        <p:spPr bwMode="auto">
          <a:xfrm rot="5400000">
            <a:off x="4070102" y="5344369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4">
              <a:lumMod val="40000"/>
              <a:lumOff val="60000"/>
            </a:schemeClr>
          </a:solidFill>
          <a:ln w="22225">
            <a:solidFill>
              <a:schemeClr val="accent4">
                <a:lumMod val="75000"/>
              </a:schemeClr>
            </a:solidFill>
            <a:miter lim="800000"/>
            <a:headEnd/>
            <a:tailEnd/>
          </a:ln>
          <a:effectLst>
            <a:glow rad="101600">
              <a:schemeClr val="accent4">
                <a:satMod val="175000"/>
                <a:alpha val="40000"/>
              </a:schemeClr>
            </a:glow>
          </a:effectLst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 smtClean="0">
                <a:latin typeface="Calibri" pitchFamily="34" charset="0"/>
                <a:cs typeface="+mn-cs"/>
                <a:hlinkClick r:id="rId2" action="ppaction://hlinksldjump"/>
              </a:rPr>
              <a:t>25</a:t>
            </a: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343" name="AutoShape 27">
            <a:hlinkClick r:id="rId9" action="ppaction://hlinksldjump"/>
          </p:cNvPr>
          <p:cNvSpPr>
            <a:spLocks noChangeArrowheads="1"/>
          </p:cNvSpPr>
          <p:nvPr/>
        </p:nvSpPr>
        <p:spPr bwMode="auto">
          <a:xfrm rot="5400000">
            <a:off x="3155702" y="5368182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4">
              <a:lumMod val="40000"/>
              <a:lumOff val="60000"/>
            </a:schemeClr>
          </a:solidFill>
          <a:ln w="22225">
            <a:solidFill>
              <a:schemeClr val="accent4">
                <a:lumMod val="75000"/>
              </a:schemeClr>
            </a:solidFill>
            <a:miter lim="800000"/>
            <a:headEnd/>
            <a:tailEnd/>
          </a:ln>
          <a:effectLst>
            <a:glow rad="101600">
              <a:schemeClr val="accent4">
                <a:satMod val="175000"/>
                <a:alpha val="40000"/>
              </a:schemeClr>
            </a:glow>
          </a:effectLst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 smtClean="0">
                <a:latin typeface="Calibri" pitchFamily="34" charset="0"/>
                <a:cs typeface="+mn-cs"/>
                <a:hlinkClick r:id="rId10" action="ppaction://hlinksldjump"/>
              </a:rPr>
              <a:t>24</a:t>
            </a: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344" name="AutoShape 28">
            <a:hlinkClick r:id="rId11" action="ppaction://hlinksldjump"/>
          </p:cNvPr>
          <p:cNvSpPr>
            <a:spLocks noChangeArrowheads="1"/>
          </p:cNvSpPr>
          <p:nvPr/>
        </p:nvSpPr>
        <p:spPr bwMode="auto">
          <a:xfrm rot="5400000">
            <a:off x="2704852" y="4580782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4">
              <a:lumMod val="40000"/>
              <a:lumOff val="60000"/>
            </a:schemeClr>
          </a:solidFill>
          <a:ln w="22225">
            <a:solidFill>
              <a:schemeClr val="accent4">
                <a:lumMod val="75000"/>
              </a:schemeClr>
            </a:solidFill>
            <a:miter lim="800000"/>
            <a:headEnd/>
            <a:tailEnd/>
          </a:ln>
          <a:effectLst>
            <a:glow rad="101600">
              <a:schemeClr val="accent4">
                <a:satMod val="175000"/>
                <a:alpha val="40000"/>
              </a:schemeClr>
            </a:glow>
          </a:effectLst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 smtClean="0">
                <a:latin typeface="Calibri" pitchFamily="34" charset="0"/>
                <a:cs typeface="+mn-cs"/>
                <a:hlinkClick r:id="rId12" action="ppaction://hlinksldjump"/>
              </a:rPr>
              <a:t>17</a:t>
            </a: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345" name="AutoShape 29">
            <a:hlinkClick r:id="rId13" action="ppaction://hlinksldjump"/>
          </p:cNvPr>
          <p:cNvSpPr>
            <a:spLocks noChangeArrowheads="1"/>
          </p:cNvSpPr>
          <p:nvPr/>
        </p:nvSpPr>
        <p:spPr bwMode="auto">
          <a:xfrm rot="5400000">
            <a:off x="3604964" y="4580782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4">
              <a:lumMod val="40000"/>
              <a:lumOff val="60000"/>
            </a:schemeClr>
          </a:solidFill>
          <a:ln w="22225">
            <a:solidFill>
              <a:schemeClr val="accent4">
                <a:lumMod val="75000"/>
              </a:schemeClr>
            </a:solidFill>
            <a:miter lim="800000"/>
            <a:headEnd/>
            <a:tailEnd/>
          </a:ln>
          <a:effectLst>
            <a:glow rad="101600">
              <a:schemeClr val="accent4">
                <a:satMod val="175000"/>
                <a:alpha val="40000"/>
              </a:schemeClr>
            </a:glow>
          </a:effectLst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 smtClean="0">
                <a:latin typeface="Calibri" pitchFamily="34" charset="0"/>
                <a:cs typeface="+mn-cs"/>
                <a:hlinkClick r:id="rId14" action="ppaction://hlinksldjump"/>
              </a:rPr>
              <a:t>18</a:t>
            </a: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346" name="AutoShape 30">
            <a:hlinkClick r:id="rId15" action="ppaction://hlinksldjump"/>
          </p:cNvPr>
          <p:cNvSpPr>
            <a:spLocks noChangeArrowheads="1"/>
          </p:cNvSpPr>
          <p:nvPr/>
        </p:nvSpPr>
        <p:spPr bwMode="auto">
          <a:xfrm rot="5400000">
            <a:off x="2268289" y="3788619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4">
              <a:lumMod val="40000"/>
              <a:lumOff val="60000"/>
            </a:schemeClr>
          </a:solidFill>
          <a:ln w="22225">
            <a:solidFill>
              <a:schemeClr val="accent4">
                <a:lumMod val="75000"/>
              </a:schemeClr>
            </a:solidFill>
            <a:miter lim="800000"/>
            <a:headEnd/>
            <a:tailEnd/>
          </a:ln>
          <a:effectLst>
            <a:glow rad="101600">
              <a:schemeClr val="accent4">
                <a:satMod val="175000"/>
                <a:alpha val="40000"/>
              </a:schemeClr>
            </a:glow>
          </a:effectLst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 smtClean="0">
                <a:latin typeface="Calibri" pitchFamily="34" charset="0"/>
                <a:cs typeface="+mn-cs"/>
                <a:hlinkClick r:id="rId16" action="ppaction://hlinksldjump"/>
              </a:rPr>
              <a:t>11</a:t>
            </a: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347" name="AutoShape 31">
            <a:hlinkClick r:id="rId17" action="ppaction://hlinksldjump"/>
          </p:cNvPr>
          <p:cNvSpPr>
            <a:spLocks noChangeArrowheads="1"/>
          </p:cNvSpPr>
          <p:nvPr/>
        </p:nvSpPr>
        <p:spPr bwMode="auto">
          <a:xfrm rot="5400000">
            <a:off x="3168402" y="3788619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4">
              <a:lumMod val="40000"/>
              <a:lumOff val="60000"/>
            </a:schemeClr>
          </a:solidFill>
          <a:ln w="22225">
            <a:solidFill>
              <a:schemeClr val="accent4">
                <a:lumMod val="75000"/>
              </a:schemeClr>
            </a:solidFill>
            <a:miter lim="800000"/>
            <a:headEnd/>
            <a:tailEnd/>
          </a:ln>
          <a:effectLst>
            <a:glow rad="101600">
              <a:schemeClr val="accent4">
                <a:satMod val="175000"/>
                <a:alpha val="40000"/>
              </a:schemeClr>
            </a:glow>
          </a:effectLst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 smtClean="0">
                <a:latin typeface="Calibri" pitchFamily="34" charset="0"/>
                <a:cs typeface="+mn-cs"/>
                <a:hlinkClick r:id="rId11" action="ppaction://hlinksldjump"/>
              </a:rPr>
              <a:t>12</a:t>
            </a: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348" name="AutoShape 32">
            <a:hlinkClick r:id="rId13" action="ppaction://hlinksldjump"/>
          </p:cNvPr>
          <p:cNvSpPr>
            <a:spLocks noChangeArrowheads="1"/>
          </p:cNvSpPr>
          <p:nvPr/>
        </p:nvSpPr>
        <p:spPr bwMode="auto">
          <a:xfrm rot="5400000">
            <a:off x="2717552" y="2996457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4">
              <a:lumMod val="40000"/>
              <a:lumOff val="60000"/>
            </a:schemeClr>
          </a:solidFill>
          <a:ln w="22225">
            <a:solidFill>
              <a:schemeClr val="accent4">
                <a:lumMod val="75000"/>
              </a:schemeClr>
            </a:solidFill>
            <a:miter lim="800000"/>
            <a:headEnd/>
            <a:tailEnd/>
          </a:ln>
          <a:effectLst>
            <a:glow rad="101600">
              <a:schemeClr val="accent4">
                <a:satMod val="175000"/>
                <a:alpha val="40000"/>
              </a:schemeClr>
            </a:glow>
          </a:effectLst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 smtClean="0">
                <a:latin typeface="Calibri" pitchFamily="34" charset="0"/>
                <a:cs typeface="+mn-cs"/>
                <a:hlinkClick r:id="rId4" action="ppaction://hlinksldjump"/>
              </a:rPr>
              <a:t>7</a:t>
            </a: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349" name="AutoShape 46">
            <a:hlinkClick r:id="rId6" action="ppaction://hlinksldjump"/>
          </p:cNvPr>
          <p:cNvSpPr>
            <a:spLocks noChangeArrowheads="1"/>
          </p:cNvSpPr>
          <p:nvPr/>
        </p:nvSpPr>
        <p:spPr bwMode="auto">
          <a:xfrm rot="5400000">
            <a:off x="4976564" y="5368182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4">
              <a:lumMod val="40000"/>
              <a:lumOff val="60000"/>
            </a:schemeClr>
          </a:solidFill>
          <a:ln w="22225">
            <a:solidFill>
              <a:schemeClr val="accent4">
                <a:lumMod val="75000"/>
              </a:schemeClr>
            </a:solidFill>
            <a:miter lim="800000"/>
            <a:headEnd/>
            <a:tailEnd/>
          </a:ln>
          <a:effectLst>
            <a:glow rad="101600">
              <a:schemeClr val="accent4">
                <a:satMod val="175000"/>
                <a:alpha val="40000"/>
              </a:schemeClr>
            </a:glow>
          </a:effectLst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 smtClean="0">
                <a:latin typeface="Calibri" pitchFamily="34" charset="0"/>
                <a:cs typeface="+mn-cs"/>
                <a:hlinkClick r:id="rId18" action="ppaction://hlinksldjump"/>
              </a:rPr>
              <a:t>26</a:t>
            </a: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350" name="AutoShape 47">
            <a:hlinkClick r:id="rId16" action="ppaction://hlinksldjump"/>
          </p:cNvPr>
          <p:cNvSpPr>
            <a:spLocks noChangeArrowheads="1"/>
          </p:cNvSpPr>
          <p:nvPr/>
        </p:nvSpPr>
        <p:spPr bwMode="auto">
          <a:xfrm rot="5400000">
            <a:off x="4519364" y="4580782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4">
              <a:lumMod val="40000"/>
              <a:lumOff val="60000"/>
            </a:schemeClr>
          </a:solidFill>
          <a:ln w="22225">
            <a:solidFill>
              <a:schemeClr val="accent4">
                <a:lumMod val="75000"/>
              </a:schemeClr>
            </a:solidFill>
            <a:miter lim="800000"/>
            <a:headEnd/>
            <a:tailEnd/>
          </a:ln>
          <a:effectLst>
            <a:glow rad="101600">
              <a:schemeClr val="accent4">
                <a:satMod val="175000"/>
                <a:alpha val="40000"/>
              </a:schemeClr>
            </a:glow>
          </a:effectLst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 smtClean="0">
                <a:latin typeface="Calibri" pitchFamily="34" charset="0"/>
                <a:cs typeface="+mn-cs"/>
                <a:hlinkClick r:id="rId19" action="ppaction://hlinksldjump"/>
              </a:rPr>
              <a:t>19</a:t>
            </a: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351" name="AutoShape 48">
            <a:hlinkClick r:id="rId7" action="ppaction://hlinksldjump"/>
          </p:cNvPr>
          <p:cNvSpPr>
            <a:spLocks noChangeArrowheads="1"/>
          </p:cNvSpPr>
          <p:nvPr/>
        </p:nvSpPr>
        <p:spPr bwMode="auto">
          <a:xfrm rot="5400000">
            <a:off x="4068514" y="3788619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4">
              <a:lumMod val="40000"/>
              <a:lumOff val="60000"/>
            </a:schemeClr>
          </a:solidFill>
          <a:ln w="22225">
            <a:solidFill>
              <a:schemeClr val="accent4">
                <a:lumMod val="75000"/>
              </a:schemeClr>
            </a:solidFill>
            <a:miter lim="800000"/>
            <a:headEnd/>
            <a:tailEnd/>
          </a:ln>
          <a:effectLst>
            <a:glow rad="101600">
              <a:schemeClr val="accent4">
                <a:satMod val="175000"/>
                <a:alpha val="40000"/>
              </a:schemeClr>
            </a:glow>
          </a:effectLst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 smtClean="0">
                <a:latin typeface="Calibri" pitchFamily="34" charset="0"/>
                <a:cs typeface="+mn-cs"/>
                <a:hlinkClick r:id="rId20" action="ppaction://hlinksldjump"/>
              </a:rPr>
              <a:t>13</a:t>
            </a: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352" name="AutoShape 49">
            <a:hlinkClick r:id="rId16" action="ppaction://hlinksldjump"/>
          </p:cNvPr>
          <p:cNvSpPr>
            <a:spLocks noChangeArrowheads="1"/>
          </p:cNvSpPr>
          <p:nvPr/>
        </p:nvSpPr>
        <p:spPr bwMode="auto">
          <a:xfrm rot="5400000">
            <a:off x="3617664" y="2996457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4">
              <a:lumMod val="40000"/>
              <a:lumOff val="60000"/>
            </a:schemeClr>
          </a:solidFill>
          <a:ln w="22225">
            <a:solidFill>
              <a:schemeClr val="accent4">
                <a:lumMod val="75000"/>
              </a:schemeClr>
            </a:solidFill>
            <a:miter lim="800000"/>
            <a:headEnd/>
            <a:tailEnd/>
          </a:ln>
          <a:effectLst>
            <a:glow rad="101600">
              <a:schemeClr val="accent4">
                <a:satMod val="175000"/>
                <a:alpha val="40000"/>
              </a:schemeClr>
            </a:glow>
          </a:effectLst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 smtClean="0">
                <a:latin typeface="Calibri" pitchFamily="34" charset="0"/>
                <a:cs typeface="+mn-cs"/>
                <a:hlinkClick r:id="rId6" action="ppaction://hlinksldjump"/>
              </a:rPr>
              <a:t>8</a:t>
            </a: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353" name="AutoShape 50">
            <a:hlinkClick r:id="rId21" action="ppaction://hlinksldjump"/>
          </p:cNvPr>
          <p:cNvSpPr>
            <a:spLocks noChangeArrowheads="1"/>
          </p:cNvSpPr>
          <p:nvPr/>
        </p:nvSpPr>
        <p:spPr bwMode="auto">
          <a:xfrm rot="5400000">
            <a:off x="3168402" y="2204294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4">
              <a:lumMod val="40000"/>
              <a:lumOff val="60000"/>
            </a:schemeClr>
          </a:solidFill>
          <a:ln w="22225">
            <a:solidFill>
              <a:schemeClr val="accent4">
                <a:lumMod val="75000"/>
              </a:schemeClr>
            </a:solidFill>
            <a:miter lim="800000"/>
            <a:headEnd/>
            <a:tailEnd/>
          </a:ln>
          <a:effectLst>
            <a:glow rad="101600">
              <a:schemeClr val="accent4">
                <a:satMod val="175000"/>
                <a:alpha val="40000"/>
              </a:schemeClr>
            </a:glow>
          </a:effectLst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 smtClean="0">
                <a:latin typeface="Calibri" pitchFamily="34" charset="0"/>
                <a:cs typeface="+mn-cs"/>
                <a:hlinkClick r:id="rId21" action="ppaction://hlinksldjump"/>
              </a:rPr>
              <a:t>4</a:t>
            </a: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354" name="AutoShape 51">
            <a:hlinkClick r:id="rId22" action="ppaction://hlinksldjump"/>
          </p:cNvPr>
          <p:cNvSpPr>
            <a:spLocks noChangeArrowheads="1"/>
          </p:cNvSpPr>
          <p:nvPr/>
        </p:nvSpPr>
        <p:spPr bwMode="auto">
          <a:xfrm rot="5400000">
            <a:off x="5887789" y="5368182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4">
              <a:lumMod val="40000"/>
              <a:lumOff val="60000"/>
            </a:schemeClr>
          </a:solidFill>
          <a:ln w="22225">
            <a:solidFill>
              <a:schemeClr val="accent4">
                <a:lumMod val="75000"/>
              </a:schemeClr>
            </a:solidFill>
            <a:miter lim="800000"/>
            <a:headEnd/>
            <a:tailEnd/>
          </a:ln>
          <a:effectLst>
            <a:glow rad="101600">
              <a:schemeClr val="accent4">
                <a:satMod val="175000"/>
                <a:alpha val="40000"/>
              </a:schemeClr>
            </a:glow>
          </a:effectLst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 smtClean="0">
                <a:latin typeface="Calibri" pitchFamily="34" charset="0"/>
                <a:cs typeface="+mn-cs"/>
                <a:hlinkClick r:id="rId9" action="ppaction://hlinksldjump"/>
              </a:rPr>
              <a:t>27</a:t>
            </a: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355" name="AutoShape 52">
            <a:hlinkClick r:id="rId23" action="ppaction://hlinksldjump"/>
          </p:cNvPr>
          <p:cNvSpPr>
            <a:spLocks noChangeArrowheads="1"/>
          </p:cNvSpPr>
          <p:nvPr/>
        </p:nvSpPr>
        <p:spPr bwMode="auto">
          <a:xfrm rot="5400000">
            <a:off x="5424239" y="4579194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4">
              <a:lumMod val="40000"/>
              <a:lumOff val="60000"/>
            </a:schemeClr>
          </a:solidFill>
          <a:ln w="22225">
            <a:solidFill>
              <a:schemeClr val="accent4">
                <a:lumMod val="75000"/>
              </a:schemeClr>
            </a:solidFill>
            <a:miter lim="800000"/>
            <a:headEnd/>
            <a:tailEnd/>
          </a:ln>
          <a:effectLst>
            <a:glow rad="101600">
              <a:schemeClr val="accent4">
                <a:satMod val="175000"/>
                <a:alpha val="40000"/>
              </a:schemeClr>
            </a:glow>
          </a:effectLst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 smtClean="0">
                <a:latin typeface="Calibri" pitchFamily="34" charset="0"/>
                <a:hlinkClick r:id="rId24" action="ppaction://hlinksldjump"/>
              </a:rPr>
              <a:t>20</a:t>
            </a: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356" name="AutoShape 53">
            <a:hlinkClick r:id="rId25" action="ppaction://hlinksldjump"/>
          </p:cNvPr>
          <p:cNvSpPr>
            <a:spLocks noChangeArrowheads="1"/>
          </p:cNvSpPr>
          <p:nvPr/>
        </p:nvSpPr>
        <p:spPr bwMode="auto">
          <a:xfrm rot="5400000">
            <a:off x="4968627" y="3788619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4">
              <a:lumMod val="40000"/>
              <a:lumOff val="60000"/>
            </a:schemeClr>
          </a:solidFill>
          <a:ln w="22225">
            <a:solidFill>
              <a:schemeClr val="accent4">
                <a:lumMod val="75000"/>
              </a:schemeClr>
            </a:solidFill>
            <a:miter lim="800000"/>
            <a:headEnd/>
            <a:tailEnd/>
          </a:ln>
          <a:effectLst>
            <a:glow rad="101600">
              <a:schemeClr val="accent4">
                <a:satMod val="175000"/>
                <a:alpha val="40000"/>
              </a:schemeClr>
            </a:glow>
          </a:effectLst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 smtClean="0">
                <a:latin typeface="Calibri" pitchFamily="34" charset="0"/>
                <a:cs typeface="+mn-cs"/>
                <a:hlinkClick r:id="rId17" action="ppaction://hlinksldjump"/>
              </a:rPr>
              <a:t>14</a:t>
            </a: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357" name="AutoShape 54">
            <a:hlinkClick r:id="rId7" action="ppaction://hlinksldjump"/>
          </p:cNvPr>
          <p:cNvSpPr>
            <a:spLocks noChangeArrowheads="1"/>
          </p:cNvSpPr>
          <p:nvPr/>
        </p:nvSpPr>
        <p:spPr bwMode="auto">
          <a:xfrm rot="5400000">
            <a:off x="4517777" y="2996457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4">
              <a:lumMod val="40000"/>
              <a:lumOff val="60000"/>
            </a:schemeClr>
          </a:solidFill>
          <a:ln w="22225">
            <a:solidFill>
              <a:schemeClr val="accent4">
                <a:lumMod val="75000"/>
              </a:schemeClr>
            </a:solidFill>
            <a:miter lim="800000"/>
            <a:headEnd/>
            <a:tailEnd/>
          </a:ln>
          <a:effectLst>
            <a:glow rad="101600">
              <a:schemeClr val="accent4">
                <a:satMod val="175000"/>
                <a:alpha val="40000"/>
              </a:schemeClr>
            </a:glow>
          </a:effectLst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>
                <a:latin typeface="Calibri" pitchFamily="34" charset="0"/>
                <a:hlinkClick r:id="rId23" action="ppaction://hlinksldjump"/>
              </a:rPr>
              <a:t>9</a:t>
            </a: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358" name="AutoShape 55">
            <a:hlinkClick r:id="rId6" action="ppaction://hlinksldjump"/>
          </p:cNvPr>
          <p:cNvSpPr>
            <a:spLocks noChangeArrowheads="1"/>
          </p:cNvSpPr>
          <p:nvPr/>
        </p:nvSpPr>
        <p:spPr bwMode="auto">
          <a:xfrm rot="5400000">
            <a:off x="4068514" y="2204294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4">
              <a:lumMod val="40000"/>
              <a:lumOff val="60000"/>
            </a:schemeClr>
          </a:solidFill>
          <a:ln w="22225">
            <a:solidFill>
              <a:schemeClr val="accent4">
                <a:lumMod val="75000"/>
              </a:schemeClr>
            </a:solidFill>
            <a:miter lim="800000"/>
            <a:headEnd/>
            <a:tailEnd/>
          </a:ln>
          <a:effectLst>
            <a:glow rad="101600">
              <a:schemeClr val="accent4">
                <a:satMod val="175000"/>
                <a:alpha val="40000"/>
              </a:schemeClr>
            </a:glow>
          </a:effectLst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>
                <a:latin typeface="Calibri" pitchFamily="34" charset="0"/>
                <a:hlinkClick r:id="rId22" action="ppaction://hlinksldjump"/>
              </a:rPr>
              <a:t>5</a:t>
            </a: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359" name="AutoShape 56">
            <a:hlinkClick r:id="rId14" action="ppaction://hlinksldjump"/>
          </p:cNvPr>
          <p:cNvSpPr>
            <a:spLocks noChangeArrowheads="1"/>
          </p:cNvSpPr>
          <p:nvPr/>
        </p:nvSpPr>
        <p:spPr bwMode="auto">
          <a:xfrm rot="5400000">
            <a:off x="3617664" y="1412132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4">
              <a:lumMod val="40000"/>
              <a:lumOff val="60000"/>
            </a:schemeClr>
          </a:solidFill>
          <a:ln w="22225">
            <a:solidFill>
              <a:schemeClr val="accent4">
                <a:lumMod val="75000"/>
              </a:schemeClr>
            </a:solidFill>
            <a:miter lim="800000"/>
            <a:headEnd/>
            <a:tailEnd/>
          </a:ln>
          <a:effectLst>
            <a:glow rad="101600">
              <a:schemeClr val="accent4">
                <a:satMod val="175000"/>
                <a:alpha val="40000"/>
              </a:schemeClr>
            </a:glow>
          </a:effectLst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 smtClean="0">
                <a:latin typeface="Calibri" pitchFamily="34" charset="0"/>
                <a:cs typeface="+mn-cs"/>
                <a:hlinkClick r:id="rId26" action="ppaction://hlinksldjump"/>
              </a:rPr>
              <a:t>2</a:t>
            </a: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360" name="AutoShape 57">
            <a:hlinkClick r:id="rId27" action="ppaction://hlinksldjump"/>
          </p:cNvPr>
          <p:cNvSpPr>
            <a:spLocks noChangeArrowheads="1"/>
          </p:cNvSpPr>
          <p:nvPr/>
        </p:nvSpPr>
        <p:spPr bwMode="auto">
          <a:xfrm rot="5400000">
            <a:off x="6787902" y="5368182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4">
              <a:lumMod val="40000"/>
              <a:lumOff val="60000"/>
            </a:schemeClr>
          </a:solidFill>
          <a:ln w="22225">
            <a:solidFill>
              <a:schemeClr val="accent4">
                <a:lumMod val="75000"/>
              </a:schemeClr>
            </a:solidFill>
            <a:miter lim="800000"/>
            <a:headEnd/>
            <a:tailEnd/>
          </a:ln>
          <a:effectLst>
            <a:glow rad="101600">
              <a:schemeClr val="accent4">
                <a:satMod val="175000"/>
                <a:alpha val="40000"/>
              </a:schemeClr>
            </a:glow>
          </a:effectLst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 smtClean="0">
                <a:latin typeface="Calibri" pitchFamily="34" charset="0"/>
                <a:cs typeface="+mn-cs"/>
                <a:hlinkClick r:id="rId8" action="ppaction://hlinksldjump"/>
              </a:rPr>
              <a:t>28</a:t>
            </a: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361" name="AutoShape 58">
            <a:hlinkClick r:id="rId10" action="ppaction://hlinksldjump"/>
          </p:cNvPr>
          <p:cNvSpPr>
            <a:spLocks noChangeArrowheads="1"/>
          </p:cNvSpPr>
          <p:nvPr/>
        </p:nvSpPr>
        <p:spPr bwMode="auto">
          <a:xfrm rot="5400000">
            <a:off x="6324352" y="4580782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4">
              <a:lumMod val="40000"/>
              <a:lumOff val="60000"/>
            </a:schemeClr>
          </a:solidFill>
          <a:ln w="22225">
            <a:solidFill>
              <a:schemeClr val="accent4">
                <a:lumMod val="75000"/>
              </a:schemeClr>
            </a:solidFill>
            <a:miter lim="800000"/>
            <a:headEnd/>
            <a:tailEnd/>
          </a:ln>
          <a:effectLst>
            <a:glow rad="101600">
              <a:schemeClr val="accent4">
                <a:satMod val="175000"/>
                <a:alpha val="40000"/>
              </a:schemeClr>
            </a:glow>
          </a:effectLst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 smtClean="0">
                <a:latin typeface="Calibri" pitchFamily="34" charset="0"/>
                <a:cs typeface="+mn-cs"/>
                <a:hlinkClick r:id="rId28" action="ppaction://hlinksldjump"/>
              </a:rPr>
              <a:t>21</a:t>
            </a: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362" name="AutoShape 59">
            <a:hlinkClick r:id="rId21" action="ppaction://hlinksldjump"/>
          </p:cNvPr>
          <p:cNvSpPr>
            <a:spLocks noChangeArrowheads="1"/>
          </p:cNvSpPr>
          <p:nvPr/>
        </p:nvSpPr>
        <p:spPr bwMode="auto">
          <a:xfrm rot="5400000">
            <a:off x="5868739" y="3788619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4">
              <a:lumMod val="40000"/>
              <a:lumOff val="60000"/>
            </a:schemeClr>
          </a:solidFill>
          <a:ln w="22225">
            <a:solidFill>
              <a:schemeClr val="accent4">
                <a:lumMod val="75000"/>
              </a:schemeClr>
            </a:solidFill>
            <a:miter lim="800000"/>
            <a:headEnd/>
            <a:tailEnd/>
          </a:ln>
          <a:effectLst>
            <a:glow rad="101600">
              <a:schemeClr val="accent4">
                <a:satMod val="175000"/>
                <a:alpha val="40000"/>
              </a:schemeClr>
            </a:glow>
          </a:effectLst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 smtClean="0">
                <a:latin typeface="Calibri" pitchFamily="34" charset="0"/>
                <a:cs typeface="+mn-cs"/>
                <a:hlinkClick r:id="rId15" action="ppaction://hlinksldjump"/>
              </a:rPr>
              <a:t>15</a:t>
            </a: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363" name="AutoShape 60">
            <a:hlinkClick r:id="rId26" action="ppaction://hlinksldjump"/>
          </p:cNvPr>
          <p:cNvSpPr>
            <a:spLocks noChangeArrowheads="1"/>
          </p:cNvSpPr>
          <p:nvPr/>
        </p:nvSpPr>
        <p:spPr bwMode="auto">
          <a:xfrm rot="5400000">
            <a:off x="5419477" y="2996457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4">
              <a:lumMod val="40000"/>
              <a:lumOff val="60000"/>
            </a:schemeClr>
          </a:solidFill>
          <a:ln w="22225">
            <a:solidFill>
              <a:schemeClr val="accent4">
                <a:lumMod val="75000"/>
              </a:schemeClr>
            </a:solidFill>
            <a:miter lim="800000"/>
            <a:headEnd/>
            <a:tailEnd/>
          </a:ln>
          <a:effectLst>
            <a:glow rad="101600">
              <a:schemeClr val="accent4">
                <a:satMod val="175000"/>
                <a:alpha val="40000"/>
              </a:schemeClr>
            </a:glow>
          </a:effectLst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 smtClean="0">
                <a:latin typeface="Calibri" pitchFamily="34" charset="0"/>
                <a:cs typeface="+mn-cs"/>
                <a:hlinkClick r:id="rId13" action="ppaction://hlinksldjump"/>
              </a:rPr>
              <a:t>10</a:t>
            </a: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364" name="AutoShape 61">
            <a:hlinkClick r:id="rId23" action="ppaction://hlinksldjump"/>
          </p:cNvPr>
          <p:cNvSpPr>
            <a:spLocks noChangeArrowheads="1"/>
          </p:cNvSpPr>
          <p:nvPr/>
        </p:nvSpPr>
        <p:spPr bwMode="auto">
          <a:xfrm rot="5400000">
            <a:off x="4982914" y="2204294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4">
              <a:lumMod val="40000"/>
              <a:lumOff val="60000"/>
            </a:schemeClr>
          </a:solidFill>
          <a:ln w="22225">
            <a:solidFill>
              <a:schemeClr val="accent4">
                <a:lumMod val="75000"/>
              </a:schemeClr>
            </a:solidFill>
            <a:miter lim="800000"/>
            <a:headEnd/>
            <a:tailEnd/>
          </a:ln>
          <a:effectLst>
            <a:glow rad="101600">
              <a:schemeClr val="accent4">
                <a:satMod val="175000"/>
                <a:alpha val="40000"/>
              </a:schemeClr>
            </a:glow>
          </a:effectLst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 smtClean="0">
                <a:latin typeface="Calibri" pitchFamily="34" charset="0"/>
                <a:cs typeface="+mn-cs"/>
                <a:hlinkClick r:id="rId27" action="ppaction://hlinksldjump"/>
              </a:rPr>
              <a:t>6</a:t>
            </a: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365" name="AutoShape 62">
            <a:hlinkClick r:id="rId25" action="ppaction://hlinksldjump"/>
          </p:cNvPr>
          <p:cNvSpPr>
            <a:spLocks noChangeArrowheads="1"/>
          </p:cNvSpPr>
          <p:nvPr/>
        </p:nvSpPr>
        <p:spPr bwMode="auto">
          <a:xfrm rot="5400000">
            <a:off x="4519364" y="1412132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4">
              <a:lumMod val="40000"/>
              <a:lumOff val="60000"/>
            </a:schemeClr>
          </a:solidFill>
          <a:ln w="22225">
            <a:solidFill>
              <a:schemeClr val="accent4">
                <a:lumMod val="75000"/>
              </a:schemeClr>
            </a:solidFill>
            <a:miter lim="800000"/>
            <a:headEnd/>
            <a:tailEnd/>
          </a:ln>
          <a:effectLst>
            <a:glow rad="101600">
              <a:schemeClr val="accent4">
                <a:satMod val="175000"/>
                <a:alpha val="40000"/>
              </a:schemeClr>
            </a:glow>
          </a:effectLst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>
                <a:latin typeface="Calibri" pitchFamily="34" charset="0"/>
                <a:hlinkClick r:id="rId25" action="ppaction://hlinksldjump"/>
              </a:rPr>
              <a:t>3</a:t>
            </a: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366" name="AutoShape 63">
            <a:hlinkClick r:id="rId29" action="ppaction://hlinksldjump"/>
          </p:cNvPr>
          <p:cNvSpPr>
            <a:spLocks noChangeArrowheads="1"/>
          </p:cNvSpPr>
          <p:nvPr/>
        </p:nvSpPr>
        <p:spPr bwMode="auto">
          <a:xfrm rot="5400000">
            <a:off x="4073277" y="619969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4">
              <a:lumMod val="40000"/>
              <a:lumOff val="60000"/>
            </a:schemeClr>
          </a:solidFill>
          <a:ln w="22225">
            <a:solidFill>
              <a:schemeClr val="accent4">
                <a:lumMod val="75000"/>
              </a:schemeClr>
            </a:solidFill>
            <a:miter lim="800000"/>
            <a:headEnd/>
            <a:tailEnd/>
          </a:ln>
          <a:effectLst>
            <a:glow rad="101600">
              <a:schemeClr val="accent4">
                <a:satMod val="175000"/>
                <a:alpha val="40000"/>
              </a:schemeClr>
            </a:glow>
          </a:effectLst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 smtClean="0">
                <a:latin typeface="Calibri" pitchFamily="34" charset="0"/>
                <a:cs typeface="+mn-cs"/>
                <a:hlinkClick r:id="rId29" action="ppaction://hlinksldjump"/>
              </a:rPr>
              <a:t>1</a:t>
            </a:r>
            <a:endParaRPr lang="cs-CZ" sz="3200" dirty="0">
              <a:latin typeface="Calibri" pitchFamily="34" charset="0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368486068"/>
      </p:ext>
    </p:extLst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9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1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8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9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2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0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7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3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4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7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1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0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8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6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8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1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6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1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5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7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2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19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3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18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7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18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2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1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8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1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7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19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4"/>
                  </p:tgtEl>
                </p:cond>
              </p:nextCondLst>
            </p:seq>
            <p:seq concurrent="1" nextAc="seek">
              <p:cTn id="97" restart="whenNotActive" fill="hold" evtFilter="cancelBubble" nodeType="interactiveSeq">
                <p:stCondLst>
                  <p:cond evt="onClick" delay="0">
                    <p:tgtEl>
                      <p:spTgt spid="18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" fill="hold">
                      <p:stCondLst>
                        <p:cond delay="0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8"/>
                  </p:tgtEl>
                </p:cond>
              </p:nextCondLst>
            </p:seq>
            <p:seq concurrent="1" nextAc="seek">
              <p:cTn id="102" restart="whenNotActive" fill="hold" evtFilter="cancelBubble" nodeType="interactiveSeq">
                <p:stCondLst>
                  <p:cond evt="onClick" delay="0">
                    <p:tgtEl>
                      <p:spTgt spid="18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3" fill="hold">
                      <p:stCondLst>
                        <p:cond delay="0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3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17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9"/>
                  </p:tgtEl>
                </p:cond>
              </p:nextCondLst>
            </p:seq>
            <p:seq concurrent="1" nextAc="seek">
              <p:cTn id="112" restart="whenNotActive" fill="hold" evtFilter="cancelBubble" nodeType="interactiveSeq">
                <p:stCondLst>
                  <p:cond evt="onClick" delay="0">
                    <p:tgtEl>
                      <p:spTgt spid="19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3" fill="hold">
                      <p:stCondLst>
                        <p:cond delay="0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5"/>
                  </p:tgtEl>
                </p:cond>
              </p:nextCondLst>
            </p:seq>
            <p:seq concurrent="1" nextAc="seek">
              <p:cTn id="117" restart="whenNotActive" fill="hold" evtFilter="cancelBubble" nodeType="interactiveSeq">
                <p:stCondLst>
                  <p:cond evt="onClick" delay="0">
                    <p:tgtEl>
                      <p:spTgt spid="18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8" fill="hold">
                      <p:stCondLst>
                        <p:cond delay="0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9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18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4"/>
                  </p:tgtEl>
                </p:cond>
              </p:nextCondLst>
            </p:seq>
            <p:seq concurrent="1" nextAc="seek">
              <p:cTn id="127" restart="whenNotActive" fill="hold" evtFilter="cancelBubble" nodeType="interactiveSeq">
                <p:stCondLst>
                  <p:cond evt="onClick" delay="0">
                    <p:tgtEl>
                      <p:spTgt spid="19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8" fill="hold">
                      <p:stCondLst>
                        <p:cond delay="0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6"/>
                  </p:tgtEl>
                </p:cond>
              </p:nextCondLst>
            </p:seq>
            <p:seq concurrent="1" nextAc="seek">
              <p:cTn id="132" restart="whenNotActive" fill="hold" evtFilter="cancelBubble" nodeType="interactiveSeq">
                <p:stCondLst>
                  <p:cond evt="onClick" delay="0">
                    <p:tgtEl>
                      <p:spTgt spid="19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3" fill="hold">
                      <p:stCondLst>
                        <p:cond delay="0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0"/>
                  </p:tgtEl>
                </p:cond>
              </p:nextCondLst>
            </p:seq>
            <p:seq concurrent="1" nextAc="seek">
              <p:cTn id="137" restart="whenNotActive" fill="hold" evtFilter="cancelBubble" nodeType="interactiveSeq">
                <p:stCondLst>
                  <p:cond evt="onClick" delay="0">
                    <p:tgtEl>
                      <p:spTgt spid="19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8" fill="hold">
                      <p:stCondLst>
                        <p:cond delay="0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7"/>
                  </p:tgtEl>
                </p:cond>
              </p:nextCondLst>
            </p:seq>
            <p:seq concurrent="1" nextAc="seek">
              <p:cTn id="142" restart="whenNotActive" fill="hold" evtFilter="cancelBubble" nodeType="interactiveSeq">
                <p:stCondLst>
                  <p:cond evt="onClick" delay="0">
                    <p:tgtEl>
                      <p:spTgt spid="3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3" fill="hold">
                      <p:stCondLst>
                        <p:cond delay="0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0"/>
                  </p:tgtEl>
                </p:cond>
              </p:nextCondLst>
            </p:seq>
            <p:seq concurrent="1" nextAc="seek">
              <p:cTn id="147" restart="whenNotActive" fill="hold" evtFilter="cancelBubble" nodeType="interactiveSeq">
                <p:stCondLst>
                  <p:cond evt="onClick" delay="0">
                    <p:tgtEl>
                      <p:spTgt spid="30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8" fill="hold">
                      <p:stCondLst>
                        <p:cond delay="0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3"/>
                  </p:tgtEl>
                </p:cond>
              </p:nextCondLst>
            </p:seq>
            <p:seq concurrent="1" nextAc="seek">
              <p:cTn id="152" restart="whenNotActive" fill="hold" evtFilter="cancelBubble" nodeType="interactiveSeq">
                <p:stCondLst>
                  <p:cond evt="onClick" delay="0">
                    <p:tgtEl>
                      <p:spTgt spid="30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3" fill="hold">
                      <p:stCondLst>
                        <p:cond delay="0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9"/>
                  </p:tgtEl>
                </p:cond>
              </p:nextCondLst>
            </p:seq>
            <p:seq concurrent="1" nextAc="seek">
              <p:cTn id="157" restart="whenNotActive" fill="hold" evtFilter="cancelBubble" nodeType="interactiveSeq">
                <p:stCondLst>
                  <p:cond evt="onClick" delay="0">
                    <p:tgtEl>
                      <p:spTgt spid="29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8" fill="hold">
                      <p:stCondLst>
                        <p:cond delay="0"/>
                      </p:stCondLst>
                      <p:childTnLst>
                        <p:par>
                          <p:cTn id="159" fill="hold">
                            <p:stCondLst>
                              <p:cond delay="0"/>
                            </p:stCondLst>
                            <p:childTnLst>
                              <p:par>
                                <p:cTn id="16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7"/>
                  </p:tgtEl>
                </p:cond>
              </p:nextCondLst>
            </p:seq>
            <p:seq concurrent="1" nextAc="seek">
              <p:cTn id="162" restart="whenNotActive" fill="hold" evtFilter="cancelBubble" nodeType="interactiveSeq">
                <p:stCondLst>
                  <p:cond evt="onClick" delay="0">
                    <p:tgtEl>
                      <p:spTgt spid="30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3" fill="hold">
                      <p:stCondLst>
                        <p:cond delay="0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2"/>
                  </p:tgtEl>
                </p:cond>
              </p:nextCondLst>
            </p:seq>
            <p:seq concurrent="1" nextAc="seek">
              <p:cTn id="167" restart="whenNotActive" fill="hold" evtFilter="cancelBubble" nodeType="interactiveSeq">
                <p:stCondLst>
                  <p:cond evt="onClick" delay="0">
                    <p:tgtEl>
                      <p:spTgt spid="30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8" fill="hold">
                      <p:stCondLst>
                        <p:cond delay="0"/>
                      </p:stCondLst>
                      <p:childTnLst>
                        <p:par>
                          <p:cTn id="169" fill="hold">
                            <p:stCondLst>
                              <p:cond delay="0"/>
                            </p:stCondLst>
                            <p:childTnLst>
                              <p:par>
                                <p:cTn id="17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"/>
                  </p:tgtEl>
                </p:cond>
              </p:nextCondLst>
            </p:seq>
            <p:seq concurrent="1" nextAc="seek">
              <p:cTn id="172" restart="whenNotActive" fill="hold" evtFilter="cancelBubble" nodeType="interactiveSeq">
                <p:stCondLst>
                  <p:cond evt="onClick" delay="0">
                    <p:tgtEl>
                      <p:spTgt spid="29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3" fill="hold">
                      <p:stCondLst>
                        <p:cond delay="0"/>
                      </p:stCondLst>
                      <p:childTnLst>
                        <p:par>
                          <p:cTn id="174" fill="hold">
                            <p:stCondLst>
                              <p:cond delay="0"/>
                            </p:stCondLst>
                            <p:childTnLst>
                              <p:par>
                                <p:cTn id="17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2"/>
                  </p:tgtEl>
                </p:cond>
              </p:nextCondLst>
            </p:seq>
            <p:seq concurrent="1" nextAc="seek">
              <p:cTn id="177" restart="whenNotActive" fill="hold" evtFilter="cancelBubble" nodeType="interactiveSeq">
                <p:stCondLst>
                  <p:cond evt="onClick" delay="0">
                    <p:tgtEl>
                      <p:spTgt spid="29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8" fill="hold">
                      <p:stCondLst>
                        <p:cond delay="0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6"/>
                  </p:tgtEl>
                </p:cond>
              </p:nextCondLst>
            </p:seq>
            <p:seq concurrent="1" nextAc="seek">
              <p:cTn id="182" restart="whenNotActive" fill="hold" evtFilter="cancelBubble" nodeType="interactiveSeq">
                <p:stCondLst>
                  <p:cond evt="onClick" delay="0">
                    <p:tgtEl>
                      <p:spTgt spid="30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3" fill="hold">
                      <p:stCondLst>
                        <p:cond delay="0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1"/>
                  </p:tgtEl>
                </p:cond>
              </p:nextCondLst>
            </p:seq>
            <p:seq concurrent="1" nextAc="seek">
              <p:cTn id="187" restart="whenNotActive" fill="hold" evtFilter="cancelBubble" nodeType="interactiveSeq">
                <p:stCondLst>
                  <p:cond evt="onClick" delay="0">
                    <p:tgtEl>
                      <p:spTgt spid="30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8" fill="hold">
                      <p:stCondLst>
                        <p:cond delay="0"/>
                      </p:stCondLst>
                      <p:childTnLst>
                        <p:par>
                          <p:cTn id="189" fill="hold">
                            <p:stCondLst>
                              <p:cond delay="0"/>
                            </p:stCondLst>
                            <p:childTnLst>
                              <p:par>
                                <p:cTn id="19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"/>
                  </p:tgtEl>
                </p:cond>
              </p:nextCondLst>
            </p:seq>
            <p:seq concurrent="1" nextAc="seek">
              <p:cTn id="192" restart="whenNotActive" fill="hold" evtFilter="cancelBubble" nodeType="interactiveSeq">
                <p:stCondLst>
                  <p:cond evt="onClick" delay="0">
                    <p:tgtEl>
                      <p:spTgt spid="29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3" fill="hold">
                      <p:stCondLst>
                        <p:cond delay="0"/>
                      </p:stCondLst>
                      <p:childTnLst>
                        <p:par>
                          <p:cTn id="194" fill="hold">
                            <p:stCondLst>
                              <p:cond delay="0"/>
                            </p:stCondLst>
                            <p:childTnLst>
                              <p:par>
                                <p:cTn id="19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0"/>
                  </p:tgtEl>
                </p:cond>
              </p:nextCondLst>
            </p:seq>
            <p:seq concurrent="1" nextAc="seek">
              <p:cTn id="197" restart="whenNotActive" fill="hold" evtFilter="cancelBubble" nodeType="interactiveSeq">
                <p:stCondLst>
                  <p:cond evt="onClick" delay="0">
                    <p:tgtEl>
                      <p:spTgt spid="29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8" fill="hold">
                      <p:stCondLst>
                        <p:cond delay="0"/>
                      </p:stCondLst>
                      <p:childTnLst>
                        <p:par>
                          <p:cTn id="199" fill="hold">
                            <p:stCondLst>
                              <p:cond delay="0"/>
                            </p:stCondLst>
                            <p:childTnLst>
                              <p:par>
                                <p:cTn id="20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1"/>
                  </p:tgtEl>
                </p:cond>
              </p:nextCondLst>
            </p:seq>
            <p:seq concurrent="1" nextAc="seek">
              <p:cTn id="202" restart="whenNotActive" fill="hold" evtFilter="cancelBubble" nodeType="interactiveSeq">
                <p:stCondLst>
                  <p:cond evt="onClick" delay="0">
                    <p:tgtEl>
                      <p:spTgt spid="29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3" fill="hold">
                      <p:stCondLst>
                        <p:cond delay="0"/>
                      </p:stCondLst>
                      <p:childTnLst>
                        <p:par>
                          <p:cTn id="204" fill="hold">
                            <p:stCondLst>
                              <p:cond delay="0"/>
                            </p:stCondLst>
                            <p:childTnLst>
                              <p:par>
                                <p:cTn id="20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5"/>
                  </p:tgtEl>
                </p:cond>
              </p:nextCondLst>
            </p:seq>
            <p:seq concurrent="1" nextAc="seek">
              <p:cTn id="207" restart="whenNotActive" fill="hold" evtFilter="cancelBubble" nodeType="interactiveSeq">
                <p:stCondLst>
                  <p:cond evt="onClick" delay="0">
                    <p:tgtEl>
                      <p:spTgt spid="30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8" fill="hold">
                      <p:stCondLst>
                        <p:cond delay="0"/>
                      </p:stCondLst>
                      <p:childTnLst>
                        <p:par>
                          <p:cTn id="209" fill="hold">
                            <p:stCondLst>
                              <p:cond delay="0"/>
                            </p:stCondLst>
                            <p:childTnLst>
                              <p:par>
                                <p:cTn id="2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0"/>
                  </p:tgtEl>
                </p:cond>
              </p:nextCondLst>
            </p:seq>
            <p:seq concurrent="1" nextAc="seek">
              <p:cTn id="212" restart="whenNotActive" fill="hold" evtFilter="cancelBubble" nodeType="interactiveSeq">
                <p:stCondLst>
                  <p:cond evt="onClick" delay="0">
                    <p:tgtEl>
                      <p:spTgt spid="30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3" fill="hold">
                      <p:stCondLst>
                        <p:cond delay="0"/>
                      </p:stCondLst>
                      <p:childTnLst>
                        <p:par>
                          <p:cTn id="214" fill="hold">
                            <p:stCondLst>
                              <p:cond delay="0"/>
                            </p:stCondLst>
                            <p:childTnLst>
                              <p:par>
                                <p:cTn id="2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6"/>
                  </p:tgtEl>
                </p:cond>
              </p:nextCondLst>
            </p:seq>
            <p:seq concurrent="1" nextAc="seek">
              <p:cTn id="217" restart="whenNotActive" fill="hold" evtFilter="cancelBubble" nodeType="interactiveSeq">
                <p:stCondLst>
                  <p:cond evt="onClick" delay="0">
                    <p:tgtEl>
                      <p:spTgt spid="28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8" fill="hold">
                      <p:stCondLst>
                        <p:cond delay="0"/>
                      </p:stCondLst>
                      <p:childTnLst>
                        <p:par>
                          <p:cTn id="219" fill="hold">
                            <p:stCondLst>
                              <p:cond delay="0"/>
                            </p:stCondLst>
                            <p:childTnLst>
                              <p:par>
                                <p:cTn id="2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5"/>
                  </p:tgtEl>
                </p:cond>
              </p:nextCondLst>
            </p:seq>
            <p:seq concurrent="1" nextAc="seek">
              <p:cTn id="222" restart="whenNotActive" fill="hold" evtFilter="cancelBubble" nodeType="interactiveSeq">
                <p:stCondLst>
                  <p:cond evt="onClick" delay="0">
                    <p:tgtEl>
                      <p:spTgt spid="28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3" fill="hold">
                      <p:stCondLst>
                        <p:cond delay="0"/>
                      </p:stCondLst>
                      <p:childTnLst>
                        <p:par>
                          <p:cTn id="224" fill="hold">
                            <p:stCondLst>
                              <p:cond delay="0"/>
                            </p:stCondLst>
                            <p:childTnLst>
                              <p:par>
                                <p:cTn id="2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8"/>
                  </p:tgtEl>
                </p:cond>
              </p:nextCondLst>
            </p:seq>
            <p:seq concurrent="1" nextAc="seek">
              <p:cTn id="227" restart="whenNotActive" fill="hold" evtFilter="cancelBubble" nodeType="interactiveSeq">
                <p:stCondLst>
                  <p:cond evt="onClick" delay="0">
                    <p:tgtEl>
                      <p:spTgt spid="28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8" fill="hold">
                      <p:stCondLst>
                        <p:cond delay="0"/>
                      </p:stCondLst>
                      <p:childTnLst>
                        <p:par>
                          <p:cTn id="229" fill="hold">
                            <p:stCondLst>
                              <p:cond delay="0"/>
                            </p:stCondLst>
                            <p:childTnLst>
                              <p:par>
                                <p:cTn id="23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9"/>
                  </p:tgtEl>
                </p:cond>
              </p:nextCondLst>
            </p:seq>
            <p:seq concurrent="1" nextAc="seek">
              <p:cTn id="232" restart="whenNotActive" fill="hold" evtFilter="cancelBubble" nodeType="interactiveSeq">
                <p:stCondLst>
                  <p:cond evt="onClick" delay="0">
                    <p:tgtEl>
                      <p:spTgt spid="29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3" fill="hold">
                      <p:stCondLst>
                        <p:cond delay="0"/>
                      </p:stCondLst>
                      <p:childTnLst>
                        <p:par>
                          <p:cTn id="234" fill="hold">
                            <p:stCondLst>
                              <p:cond delay="0"/>
                            </p:stCondLst>
                            <p:childTnLst>
                              <p:par>
                                <p:cTn id="23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4"/>
                  </p:tgtEl>
                </p:cond>
              </p:nextCondLst>
            </p:seq>
            <p:seq concurrent="1" nextAc="seek">
              <p:cTn id="237" restart="whenNotActive" fill="hold" evtFilter="cancelBubble" nodeType="interactiveSeq">
                <p:stCondLst>
                  <p:cond evt="onClick" delay="0">
                    <p:tgtEl>
                      <p:spTgt spid="29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8" fill="hold">
                      <p:stCondLst>
                        <p:cond delay="0"/>
                      </p:stCondLst>
                      <p:childTnLst>
                        <p:par>
                          <p:cTn id="239" fill="hold">
                            <p:stCondLst>
                              <p:cond delay="0"/>
                            </p:stCondLst>
                            <p:childTnLst>
                              <p:par>
                                <p:cTn id="24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9"/>
                  </p:tgtEl>
                </p:cond>
              </p:nextCondLst>
            </p:seq>
            <p:seq concurrent="1" nextAc="seek">
              <p:cTn id="242" restart="whenNotActive" fill="hold" evtFilter="cancelBubble" nodeType="interactiveSeq">
                <p:stCondLst>
                  <p:cond evt="onClick" delay="0">
                    <p:tgtEl>
                      <p:spTgt spid="30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3" fill="hold">
                      <p:stCondLst>
                        <p:cond delay="0"/>
                      </p:stCondLst>
                      <p:childTnLst>
                        <p:par>
                          <p:cTn id="244" fill="hold">
                            <p:stCondLst>
                              <p:cond delay="0"/>
                            </p:stCondLst>
                            <p:childTnLst>
                              <p:par>
                                <p:cTn id="24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5"/>
                  </p:tgtEl>
                </p:cond>
              </p:nextCondLst>
            </p:seq>
            <p:seq concurrent="1" nextAc="seek">
              <p:cTn id="247" restart="whenNotActive" fill="hold" evtFilter="cancelBubble" nodeType="interactiveSeq">
                <p:stCondLst>
                  <p:cond evt="onClick" delay="0">
                    <p:tgtEl>
                      <p:spTgt spid="28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8" fill="hold">
                      <p:stCondLst>
                        <p:cond delay="0"/>
                      </p:stCondLst>
                      <p:childTnLst>
                        <p:par>
                          <p:cTn id="249" fill="hold">
                            <p:stCondLst>
                              <p:cond delay="0"/>
                            </p:stCondLst>
                            <p:childTnLst>
                              <p:par>
                                <p:cTn id="25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3"/>
                  </p:tgtEl>
                </p:cond>
              </p:nextCondLst>
            </p:seq>
            <p:seq concurrent="1" nextAc="seek">
              <p:cTn id="252" restart="whenNotActive" fill="hold" evtFilter="cancelBubble" nodeType="interactiveSeq">
                <p:stCondLst>
                  <p:cond evt="onClick" delay="0">
                    <p:tgtEl>
                      <p:spTgt spid="28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3" fill="hold">
                      <p:stCondLst>
                        <p:cond delay="0"/>
                      </p:stCondLst>
                      <p:childTnLst>
                        <p:par>
                          <p:cTn id="254" fill="hold">
                            <p:stCondLst>
                              <p:cond delay="0"/>
                            </p:stCondLst>
                            <p:childTnLst>
                              <p:par>
                                <p:cTn id="25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4"/>
                  </p:tgtEl>
                </p:cond>
              </p:nextCondLst>
            </p:seq>
            <p:seq concurrent="1" nextAc="seek">
              <p:cTn id="257" restart="whenNotActive" fill="hold" evtFilter="cancelBubble" nodeType="interactiveSeq">
                <p:stCondLst>
                  <p:cond evt="onClick" delay="0">
                    <p:tgtEl>
                      <p:spTgt spid="28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8" fill="hold">
                      <p:stCondLst>
                        <p:cond delay="0"/>
                      </p:stCondLst>
                      <p:childTnLst>
                        <p:par>
                          <p:cTn id="259" fill="hold">
                            <p:stCondLst>
                              <p:cond delay="0"/>
                            </p:stCondLst>
                            <p:childTnLst>
                              <p:par>
                                <p:cTn id="26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7"/>
                  </p:tgtEl>
                </p:cond>
              </p:nextCondLst>
            </p:seq>
            <p:seq concurrent="1" nextAc="seek">
              <p:cTn id="262" restart="whenNotActive" fill="hold" evtFilter="cancelBubble" nodeType="interactiveSeq">
                <p:stCondLst>
                  <p:cond evt="onClick" delay="0">
                    <p:tgtEl>
                      <p:spTgt spid="28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3" fill="hold">
                      <p:stCondLst>
                        <p:cond delay="0"/>
                      </p:stCondLst>
                      <p:childTnLst>
                        <p:par>
                          <p:cTn id="264" fill="hold">
                            <p:stCondLst>
                              <p:cond delay="0"/>
                            </p:stCondLst>
                            <p:childTnLst>
                              <p:par>
                                <p:cTn id="26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6"/>
                  </p:tgtEl>
                </p:cond>
              </p:nextCondLst>
            </p:seq>
            <p:seq concurrent="1" nextAc="seek">
              <p:cTn id="267" restart="whenNotActive" fill="hold" evtFilter="cancelBubble" nodeType="interactiveSeq">
                <p:stCondLst>
                  <p:cond evt="onClick" delay="0">
                    <p:tgtEl>
                      <p:spTgt spid="29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8" fill="hold">
                      <p:stCondLst>
                        <p:cond delay="0"/>
                      </p:stCondLst>
                      <p:childTnLst>
                        <p:par>
                          <p:cTn id="269" fill="hold">
                            <p:stCondLst>
                              <p:cond delay="0"/>
                            </p:stCondLst>
                            <p:childTnLst>
                              <p:par>
                                <p:cTn id="27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3"/>
                  </p:tgtEl>
                </p:cond>
              </p:nextCondLst>
            </p:seq>
            <p:seq concurrent="1" nextAc="seek">
              <p:cTn id="272" restart="whenNotActive" fill="hold" evtFilter="cancelBubble" nodeType="interactiveSeq">
                <p:stCondLst>
                  <p:cond evt="onClick" delay="0">
                    <p:tgtEl>
                      <p:spTgt spid="29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3" fill="hold">
                      <p:stCondLst>
                        <p:cond delay="0"/>
                      </p:stCondLst>
                      <p:childTnLst>
                        <p:par>
                          <p:cTn id="274" fill="hold">
                            <p:stCondLst>
                              <p:cond delay="0"/>
                            </p:stCondLst>
                            <p:childTnLst>
                              <p:par>
                                <p:cTn id="27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8"/>
                  </p:tgtEl>
                </p:cond>
              </p:nextCondLst>
            </p:seq>
            <p:seq concurrent="1" nextAc="seek">
              <p:cTn id="277" restart="whenNotActive" fill="hold" evtFilter="cancelBubble" nodeType="interactiveSeq">
                <p:stCondLst>
                  <p:cond evt="onClick" delay="0">
                    <p:tgtEl>
                      <p:spTgt spid="30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8" fill="hold">
                      <p:stCondLst>
                        <p:cond delay="0"/>
                      </p:stCondLst>
                      <p:childTnLst>
                        <p:par>
                          <p:cTn id="279" fill="hold">
                            <p:stCondLst>
                              <p:cond delay="0"/>
                            </p:stCondLst>
                            <p:childTnLst>
                              <p:par>
                                <p:cTn id="28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4"/>
                  </p:tgtEl>
                </p:cond>
              </p:nextCondLst>
            </p:seq>
            <p:seq concurrent="1" nextAc="seek">
              <p:cTn id="282" restart="whenNotActive" fill="hold" evtFilter="cancelBubble" nodeType="interactiveSeq">
                <p:stCondLst>
                  <p:cond evt="onClick" delay="0">
                    <p:tgtEl>
                      <p:spTgt spid="3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3" fill="hold">
                      <p:stCondLst>
                        <p:cond delay="0"/>
                      </p:stCondLst>
                      <p:childTnLst>
                        <p:par>
                          <p:cTn id="284" fill="hold">
                            <p:stCondLst>
                              <p:cond delay="0"/>
                            </p:stCondLst>
                            <p:childTnLst>
                              <p:par>
                                <p:cTn id="28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86" dur="500"/>
                                        <p:tgtEl>
                                          <p:spTgt spid="35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9"/>
                  </p:tgtEl>
                </p:cond>
              </p:nextCondLst>
            </p:seq>
            <p:seq concurrent="1" nextAc="seek">
              <p:cTn id="288" restart="whenNotActive" fill="hold" evtFilter="cancelBubble" nodeType="interactiveSeq">
                <p:stCondLst>
                  <p:cond evt="onClick" delay="0">
                    <p:tgtEl>
                      <p:spTgt spid="36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9" fill="hold">
                      <p:stCondLst>
                        <p:cond delay="0"/>
                      </p:stCondLst>
                      <p:childTnLst>
                        <p:par>
                          <p:cTn id="290" fill="hold">
                            <p:stCondLst>
                              <p:cond delay="0"/>
                            </p:stCondLst>
                            <p:childTnLst>
                              <p:par>
                                <p:cTn id="29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92" dur="500"/>
                                        <p:tgtEl>
                                          <p:spTgt spid="36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5"/>
                  </p:tgtEl>
                </p:cond>
              </p:nextCondLst>
            </p:seq>
            <p:seq concurrent="1" nextAc="seek">
              <p:cTn id="294" restart="whenNotActive" fill="hold" evtFilter="cancelBubble" nodeType="interactiveSeq">
                <p:stCondLst>
                  <p:cond evt="onClick" delay="0">
                    <p:tgtEl>
                      <p:spTgt spid="36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5" fill="hold">
                      <p:stCondLst>
                        <p:cond delay="0"/>
                      </p:stCondLst>
                      <p:childTnLst>
                        <p:par>
                          <p:cTn id="296" fill="hold">
                            <p:stCondLst>
                              <p:cond delay="0"/>
                            </p:stCondLst>
                            <p:childTnLst>
                              <p:par>
                                <p:cTn id="29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98" dur="500"/>
                                        <p:tgtEl>
                                          <p:spTgt spid="3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4"/>
                  </p:tgtEl>
                </p:cond>
              </p:nextCondLst>
            </p:seq>
            <p:seq concurrent="1" nextAc="seek">
              <p:cTn id="300" restart="whenNotActive" fill="hold" evtFilter="cancelBubble" nodeType="interactiveSeq">
                <p:stCondLst>
                  <p:cond evt="onClick" delay="0">
                    <p:tgtEl>
                      <p:spTgt spid="36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1" fill="hold">
                      <p:stCondLst>
                        <p:cond delay="0"/>
                      </p:stCondLst>
                      <p:childTnLst>
                        <p:par>
                          <p:cTn id="302" fill="hold">
                            <p:stCondLst>
                              <p:cond delay="0"/>
                            </p:stCondLst>
                            <p:childTnLst>
                              <p:par>
                                <p:cTn id="30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04" dur="500"/>
                                        <p:tgtEl>
                                          <p:spTgt spid="36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3"/>
                  </p:tgtEl>
                </p:cond>
              </p:nextCondLst>
            </p:seq>
            <p:seq concurrent="1" nextAc="seek">
              <p:cTn id="306" restart="whenNotActive" fill="hold" evtFilter="cancelBubble" nodeType="interactiveSeq">
                <p:stCondLst>
                  <p:cond evt="onClick" delay="0">
                    <p:tgtEl>
                      <p:spTgt spid="36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7" fill="hold">
                      <p:stCondLst>
                        <p:cond delay="0"/>
                      </p:stCondLst>
                      <p:childTnLst>
                        <p:par>
                          <p:cTn id="308" fill="hold">
                            <p:stCondLst>
                              <p:cond delay="0"/>
                            </p:stCondLst>
                            <p:childTnLst>
                              <p:par>
                                <p:cTn id="30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10" dur="500"/>
                                        <p:tgtEl>
                                          <p:spTgt spid="36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2"/>
                  </p:tgtEl>
                </p:cond>
              </p:nextCondLst>
            </p:seq>
            <p:seq concurrent="1" nextAc="seek">
              <p:cTn id="312" restart="whenNotActive" fill="hold" evtFilter="cancelBubble" nodeType="interactiveSeq">
                <p:stCondLst>
                  <p:cond evt="onClick" delay="0">
                    <p:tgtEl>
                      <p:spTgt spid="36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3" fill="hold">
                      <p:stCondLst>
                        <p:cond delay="0"/>
                      </p:stCondLst>
                      <p:childTnLst>
                        <p:par>
                          <p:cTn id="314" fill="hold">
                            <p:stCondLst>
                              <p:cond delay="0"/>
                            </p:stCondLst>
                            <p:childTnLst>
                              <p:par>
                                <p:cTn id="31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16" dur="500"/>
                                        <p:tgtEl>
                                          <p:spTgt spid="36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1"/>
                  </p:tgtEl>
                </p:cond>
              </p:nextCondLst>
            </p:seq>
            <p:seq concurrent="1" nextAc="seek">
              <p:cTn id="318" restart="whenNotActive" fill="hold" evtFilter="cancelBubble" nodeType="interactiveSeq">
                <p:stCondLst>
                  <p:cond evt="onClick" delay="0">
                    <p:tgtEl>
                      <p:spTgt spid="3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9" fill="hold">
                      <p:stCondLst>
                        <p:cond delay="0"/>
                      </p:stCondLst>
                      <p:childTnLst>
                        <p:par>
                          <p:cTn id="320" fill="hold">
                            <p:stCondLst>
                              <p:cond delay="0"/>
                            </p:stCondLst>
                            <p:childTnLst>
                              <p:par>
                                <p:cTn id="32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22" dur="500"/>
                                        <p:tgtEl>
                                          <p:spTgt spid="3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4"/>
                  </p:tgtEl>
                </p:cond>
              </p:nextCondLst>
            </p:seq>
            <p:seq concurrent="1" nextAc="seek">
              <p:cTn id="324" restart="whenNotActive" fill="hold" evtFilter="cancelBubble" nodeType="interactiveSeq">
                <p:stCondLst>
                  <p:cond evt="onClick" delay="0">
                    <p:tgtEl>
                      <p:spTgt spid="3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5" fill="hold">
                      <p:stCondLst>
                        <p:cond delay="0"/>
                      </p:stCondLst>
                      <p:childTnLst>
                        <p:par>
                          <p:cTn id="326" fill="hold">
                            <p:stCondLst>
                              <p:cond delay="0"/>
                            </p:stCondLst>
                            <p:childTnLst>
                              <p:par>
                                <p:cTn id="32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28" dur="500"/>
                                        <p:tgtEl>
                                          <p:spTgt spid="3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9"/>
                  </p:tgtEl>
                </p:cond>
              </p:nextCondLst>
            </p:seq>
            <p:seq concurrent="1" nextAc="seek">
              <p:cTn id="330" restart="whenNotActive" fill="hold" evtFilter="cancelBubble" nodeType="interactiveSeq">
                <p:stCondLst>
                  <p:cond evt="onClick" delay="0">
                    <p:tgtEl>
                      <p:spTgt spid="3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1" fill="hold">
                      <p:stCondLst>
                        <p:cond delay="0"/>
                      </p:stCondLst>
                      <p:childTnLst>
                        <p:par>
                          <p:cTn id="332" fill="hold">
                            <p:stCondLst>
                              <p:cond delay="0"/>
                            </p:stCondLst>
                            <p:childTnLst>
                              <p:par>
                                <p:cTn id="33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34" dur="500"/>
                                        <p:tgtEl>
                                          <p:spTgt spid="3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0"/>
                  </p:tgtEl>
                </p:cond>
              </p:nextCondLst>
            </p:seq>
            <p:seq concurrent="1" nextAc="seek">
              <p:cTn id="336" restart="whenNotActive" fill="hold" evtFilter="cancelBubble" nodeType="interactiveSeq">
                <p:stCondLst>
                  <p:cond evt="onClick" delay="0">
                    <p:tgtEl>
                      <p:spTgt spid="3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7" fill="hold">
                      <p:stCondLst>
                        <p:cond delay="0"/>
                      </p:stCondLst>
                      <p:childTnLst>
                        <p:par>
                          <p:cTn id="338" fill="hold">
                            <p:stCondLst>
                              <p:cond delay="0"/>
                            </p:stCondLst>
                            <p:childTnLst>
                              <p:par>
                                <p:cTn id="33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40" dur="500"/>
                                        <p:tgtEl>
                                          <p:spTgt spid="3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1"/>
                  </p:tgtEl>
                </p:cond>
              </p:nextCondLst>
            </p:seq>
            <p:seq concurrent="1" nextAc="seek">
              <p:cTn id="342" restart="whenNotActive" fill="hold" evtFilter="cancelBubble" nodeType="interactiveSeq">
                <p:stCondLst>
                  <p:cond evt="onClick" delay="0">
                    <p:tgtEl>
                      <p:spTgt spid="3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3" fill="hold">
                      <p:stCondLst>
                        <p:cond delay="0"/>
                      </p:stCondLst>
                      <p:childTnLst>
                        <p:par>
                          <p:cTn id="344" fill="hold">
                            <p:stCondLst>
                              <p:cond delay="0"/>
                            </p:stCondLst>
                            <p:childTnLst>
                              <p:par>
                                <p:cTn id="34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46" dur="500"/>
                                        <p:tgtEl>
                                          <p:spTgt spid="3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2"/>
                  </p:tgtEl>
                </p:cond>
              </p:nextCondLst>
            </p:seq>
            <p:seq concurrent="1" nextAc="seek">
              <p:cTn id="348" restart="whenNotActive" fill="hold" evtFilter="cancelBubble" nodeType="interactiveSeq">
                <p:stCondLst>
                  <p:cond evt="onClick" delay="0">
                    <p:tgtEl>
                      <p:spTgt spid="3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9" fill="hold">
                      <p:stCondLst>
                        <p:cond delay="0"/>
                      </p:stCondLst>
                      <p:childTnLst>
                        <p:par>
                          <p:cTn id="350" fill="hold">
                            <p:stCondLst>
                              <p:cond delay="0"/>
                            </p:stCondLst>
                            <p:childTnLst>
                              <p:par>
                                <p:cTn id="35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52" dur="500"/>
                                        <p:tgtEl>
                                          <p:spTgt spid="3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3"/>
                  </p:tgtEl>
                </p:cond>
              </p:nextCondLst>
            </p:seq>
            <p:seq concurrent="1" nextAc="seek">
              <p:cTn id="354" restart="whenNotActive" fill="hold" evtFilter="cancelBubble" nodeType="interactiveSeq">
                <p:stCondLst>
                  <p:cond evt="onClick" delay="0">
                    <p:tgtEl>
                      <p:spTgt spid="3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5" fill="hold">
                      <p:stCondLst>
                        <p:cond delay="0"/>
                      </p:stCondLst>
                      <p:childTnLst>
                        <p:par>
                          <p:cTn id="356" fill="hold">
                            <p:stCondLst>
                              <p:cond delay="0"/>
                            </p:stCondLst>
                            <p:childTnLst>
                              <p:par>
                                <p:cTn id="35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58" dur="500"/>
                                        <p:tgtEl>
                                          <p:spTgt spid="34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5"/>
                  </p:tgtEl>
                </p:cond>
              </p:nextCondLst>
            </p:seq>
            <p:seq concurrent="1" nextAc="seek">
              <p:cTn id="360" restart="whenNotActive" fill="hold" evtFilter="cancelBubble" nodeType="interactiveSeq">
                <p:stCondLst>
                  <p:cond evt="onClick" delay="0">
                    <p:tgtEl>
                      <p:spTgt spid="3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1" fill="hold">
                      <p:stCondLst>
                        <p:cond delay="0"/>
                      </p:stCondLst>
                      <p:childTnLst>
                        <p:par>
                          <p:cTn id="362" fill="hold">
                            <p:stCondLst>
                              <p:cond delay="0"/>
                            </p:stCondLst>
                            <p:childTnLst>
                              <p:par>
                                <p:cTn id="36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64" dur="500"/>
                                        <p:tgtEl>
                                          <p:spTgt spid="3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1"/>
                  </p:tgtEl>
                </p:cond>
              </p:nextCondLst>
            </p:seq>
            <p:seq concurrent="1" nextAc="seek">
              <p:cTn id="366" restart="whenNotActive" fill="hold" evtFilter="cancelBubble" nodeType="interactiveSeq">
                <p:stCondLst>
                  <p:cond evt="onClick" delay="0">
                    <p:tgtEl>
                      <p:spTgt spid="3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7" fill="hold">
                      <p:stCondLst>
                        <p:cond delay="0"/>
                      </p:stCondLst>
                      <p:childTnLst>
                        <p:par>
                          <p:cTn id="368" fill="hold">
                            <p:stCondLst>
                              <p:cond delay="0"/>
                            </p:stCondLst>
                            <p:childTnLst>
                              <p:par>
                                <p:cTn id="36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70" dur="500"/>
                                        <p:tgtEl>
                                          <p:spTgt spid="3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6"/>
                  </p:tgtEl>
                </p:cond>
              </p:nextCondLst>
            </p:seq>
            <p:seq concurrent="1" nextAc="seek">
              <p:cTn id="372" restart="whenNotActive" fill="hold" evtFilter="cancelBubble" nodeType="interactiveSeq">
                <p:stCondLst>
                  <p:cond evt="onClick" delay="0">
                    <p:tgtEl>
                      <p:spTgt spid="3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3" fill="hold">
                      <p:stCondLst>
                        <p:cond delay="0"/>
                      </p:stCondLst>
                      <p:childTnLst>
                        <p:par>
                          <p:cTn id="374" fill="hold">
                            <p:stCondLst>
                              <p:cond delay="0"/>
                            </p:stCondLst>
                            <p:childTnLst>
                              <p:par>
                                <p:cTn id="37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76" dur="500"/>
                                        <p:tgtEl>
                                          <p:spTgt spid="3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7"/>
                  </p:tgtEl>
                </p:cond>
              </p:nextCondLst>
            </p:seq>
            <p:seq concurrent="1" nextAc="seek">
              <p:cTn id="378" restart="whenNotActive" fill="hold" evtFilter="cancelBubble" nodeType="interactiveSeq">
                <p:stCondLst>
                  <p:cond evt="onClick" delay="0">
                    <p:tgtEl>
                      <p:spTgt spid="3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9" fill="hold">
                      <p:stCondLst>
                        <p:cond delay="0"/>
                      </p:stCondLst>
                      <p:childTnLst>
                        <p:par>
                          <p:cTn id="380" fill="hold">
                            <p:stCondLst>
                              <p:cond delay="0"/>
                            </p:stCondLst>
                            <p:childTnLst>
                              <p:par>
                                <p:cTn id="38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82" dur="500"/>
                                        <p:tgtEl>
                                          <p:spTgt spid="3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8"/>
                  </p:tgtEl>
                </p:cond>
              </p:nextCondLst>
            </p:seq>
            <p:seq concurrent="1" nextAc="seek">
              <p:cTn id="384" restart="whenNotActive" fill="hold" evtFilter="cancelBubble" nodeType="interactiveSeq">
                <p:stCondLst>
                  <p:cond evt="onClick" delay="0">
                    <p:tgtEl>
                      <p:spTgt spid="3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5" fill="hold">
                      <p:stCondLst>
                        <p:cond delay="0"/>
                      </p:stCondLst>
                      <p:childTnLst>
                        <p:par>
                          <p:cTn id="386" fill="hold">
                            <p:stCondLst>
                              <p:cond delay="0"/>
                            </p:stCondLst>
                            <p:childTnLst>
                              <p:par>
                                <p:cTn id="38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88" dur="500"/>
                                        <p:tgtEl>
                                          <p:spTgt spid="3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9"/>
                  </p:tgtEl>
                </p:cond>
              </p:nextCondLst>
            </p:seq>
            <p:seq concurrent="1" nextAc="seek">
              <p:cTn id="390" restart="whenNotActive" fill="hold" evtFilter="cancelBubble" nodeType="interactiveSeq">
                <p:stCondLst>
                  <p:cond evt="onClick" delay="0">
                    <p:tgtEl>
                      <p:spTgt spid="3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1" fill="hold">
                      <p:stCondLst>
                        <p:cond delay="0"/>
                      </p:stCondLst>
                      <p:childTnLst>
                        <p:par>
                          <p:cTn id="392" fill="hold">
                            <p:stCondLst>
                              <p:cond delay="0"/>
                            </p:stCondLst>
                            <p:childTnLst>
                              <p:par>
                                <p:cTn id="39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94" dur="500"/>
                                        <p:tgtEl>
                                          <p:spTgt spid="3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0"/>
                  </p:tgtEl>
                </p:cond>
              </p:nextCondLst>
            </p:seq>
            <p:seq concurrent="1" nextAc="seek">
              <p:cTn id="396" restart="whenNotActive" fill="hold" evtFilter="cancelBubble" nodeType="interactiveSeq">
                <p:stCondLst>
                  <p:cond evt="onClick" delay="0">
                    <p:tgtEl>
                      <p:spTgt spid="3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7" fill="hold">
                      <p:stCondLst>
                        <p:cond delay="0"/>
                      </p:stCondLst>
                      <p:childTnLst>
                        <p:par>
                          <p:cTn id="398" fill="hold">
                            <p:stCondLst>
                              <p:cond delay="0"/>
                            </p:stCondLst>
                            <p:childTnLst>
                              <p:par>
                                <p:cTn id="39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00" dur="500"/>
                                        <p:tgtEl>
                                          <p:spTgt spid="3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2"/>
                  </p:tgtEl>
                </p:cond>
              </p:nextCondLst>
            </p:seq>
            <p:seq concurrent="1" nextAc="seek">
              <p:cTn id="402" restart="whenNotActive" fill="hold" evtFilter="cancelBubble" nodeType="interactiveSeq">
                <p:stCondLst>
                  <p:cond evt="onClick" delay="0">
                    <p:tgtEl>
                      <p:spTgt spid="3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3" fill="hold">
                      <p:stCondLst>
                        <p:cond delay="0"/>
                      </p:stCondLst>
                      <p:childTnLst>
                        <p:par>
                          <p:cTn id="404" fill="hold">
                            <p:stCondLst>
                              <p:cond delay="0"/>
                            </p:stCondLst>
                            <p:childTnLst>
                              <p:par>
                                <p:cTn id="40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06" dur="500"/>
                                        <p:tgtEl>
                                          <p:spTgt spid="35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4"/>
                  </p:tgtEl>
                </p:cond>
              </p:nextCondLst>
            </p:seq>
            <p:seq concurrent="1" nextAc="seek">
              <p:cTn id="408" restart="whenNotActive" fill="hold" evtFilter="cancelBubble" nodeType="interactiveSeq">
                <p:stCondLst>
                  <p:cond evt="onClick" delay="0">
                    <p:tgtEl>
                      <p:spTgt spid="3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9" fill="hold">
                      <p:stCondLst>
                        <p:cond delay="0"/>
                      </p:stCondLst>
                      <p:childTnLst>
                        <p:par>
                          <p:cTn id="410" fill="hold">
                            <p:stCondLst>
                              <p:cond delay="0"/>
                            </p:stCondLst>
                            <p:childTnLst>
                              <p:par>
                                <p:cTn id="41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12" dur="500"/>
                                        <p:tgtEl>
                                          <p:spTgt spid="3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3"/>
                  </p:tgtEl>
                </p:cond>
              </p:nextCondLst>
            </p:seq>
            <p:seq concurrent="1" nextAc="seek">
              <p:cTn id="414" restart="whenNotActive" fill="hold" evtFilter="cancelBubble" nodeType="interactiveSeq">
                <p:stCondLst>
                  <p:cond evt="onClick" delay="0">
                    <p:tgtEl>
                      <p:spTgt spid="3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5" fill="hold">
                      <p:stCondLst>
                        <p:cond delay="0"/>
                      </p:stCondLst>
                      <p:childTnLst>
                        <p:par>
                          <p:cTn id="416" fill="hold">
                            <p:stCondLst>
                              <p:cond delay="0"/>
                            </p:stCondLst>
                            <p:childTnLst>
                              <p:par>
                                <p:cTn id="41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18" dur="500"/>
                                        <p:tgtEl>
                                          <p:spTgt spid="35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5"/>
                  </p:tgtEl>
                </p:cond>
              </p:nextCondLst>
            </p:seq>
            <p:seq concurrent="1" nextAc="seek">
              <p:cTn id="420" restart="whenNotActive" fill="hold" evtFilter="cancelBubble" nodeType="interactiveSeq">
                <p:stCondLst>
                  <p:cond evt="onClick" delay="0">
                    <p:tgtEl>
                      <p:spTgt spid="3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1" fill="hold">
                      <p:stCondLst>
                        <p:cond delay="0"/>
                      </p:stCondLst>
                      <p:childTnLst>
                        <p:par>
                          <p:cTn id="422" fill="hold">
                            <p:stCondLst>
                              <p:cond delay="0"/>
                            </p:stCondLst>
                            <p:childTnLst>
                              <p:par>
                                <p:cTn id="42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24" dur="500"/>
                                        <p:tgtEl>
                                          <p:spTgt spid="35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6"/>
                  </p:tgtEl>
                </p:cond>
              </p:nextCondLst>
            </p:seq>
            <p:seq concurrent="1" nextAc="seek">
              <p:cTn id="426" restart="whenNotActive" fill="hold" evtFilter="cancelBubble" nodeType="interactiveSeq">
                <p:stCondLst>
                  <p:cond evt="onClick" delay="0">
                    <p:tgtEl>
                      <p:spTgt spid="3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7" fill="hold">
                      <p:stCondLst>
                        <p:cond delay="0"/>
                      </p:stCondLst>
                      <p:childTnLst>
                        <p:par>
                          <p:cTn id="428" fill="hold">
                            <p:stCondLst>
                              <p:cond delay="0"/>
                            </p:stCondLst>
                            <p:childTnLst>
                              <p:par>
                                <p:cTn id="42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30" dur="500"/>
                                        <p:tgtEl>
                                          <p:spTgt spid="35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7"/>
                  </p:tgtEl>
                </p:cond>
              </p:nextCondLst>
            </p:seq>
            <p:seq concurrent="1" nextAc="seek">
              <p:cTn id="432" restart="whenNotActive" fill="hold" evtFilter="cancelBubble" nodeType="interactiveSeq">
                <p:stCondLst>
                  <p:cond evt="onClick" delay="0">
                    <p:tgtEl>
                      <p:spTgt spid="3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3" fill="hold">
                      <p:stCondLst>
                        <p:cond delay="0"/>
                      </p:stCondLst>
                      <p:childTnLst>
                        <p:par>
                          <p:cTn id="434" fill="hold">
                            <p:stCondLst>
                              <p:cond delay="0"/>
                            </p:stCondLst>
                            <p:childTnLst>
                              <p:par>
                                <p:cTn id="43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36" dur="500"/>
                                        <p:tgtEl>
                                          <p:spTgt spid="35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8"/>
                  </p:tgtEl>
                </p:cond>
              </p:nextCondLst>
            </p:seq>
            <p:seq concurrent="1" nextAc="seek">
              <p:cTn id="438" restart="whenNotActive" fill="hold" evtFilter="cancelBubble" nodeType="interactiveSeq">
                <p:stCondLst>
                  <p:cond evt="onClick" delay="0">
                    <p:tgtEl>
                      <p:spTgt spid="3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9" fill="hold">
                      <p:stCondLst>
                        <p:cond delay="0"/>
                      </p:stCondLst>
                      <p:childTnLst>
                        <p:par>
                          <p:cTn id="440" fill="hold">
                            <p:stCondLst>
                              <p:cond delay="0"/>
                            </p:stCondLst>
                            <p:childTnLst>
                              <p:par>
                                <p:cTn id="44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42" dur="500"/>
                                        <p:tgtEl>
                                          <p:spTgt spid="36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0"/>
                  </p:tgtEl>
                </p:cond>
              </p:nextCondLst>
            </p:seq>
            <p:seq concurrent="1" nextAc="seek">
              <p:cTn id="444" restart="whenNotActive" fill="hold" evtFilter="cancelBubble" nodeType="interactiveSeq">
                <p:stCondLst>
                  <p:cond evt="onClick" delay="0">
                    <p:tgtEl>
                      <p:spTgt spid="36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5" fill="hold">
                      <p:stCondLst>
                        <p:cond delay="0"/>
                      </p:stCondLst>
                      <p:childTnLst>
                        <p:par>
                          <p:cTn id="446" fill="hold">
                            <p:stCondLst>
                              <p:cond delay="0"/>
                            </p:stCondLst>
                            <p:childTnLst>
                              <p:par>
                                <p:cTn id="44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48" dur="500"/>
                                        <p:tgtEl>
                                          <p:spTgt spid="36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6"/>
                  </p:tgtEl>
                </p:cond>
              </p:nextCondLst>
            </p:seq>
          </p:childTnLst>
        </p:cTn>
      </p:par>
    </p:tnLst>
    <p:bldLst>
      <p:bldP spid="170" grpId="0" animBg="1"/>
      <p:bldP spid="171" grpId="0" animBg="1"/>
      <p:bldP spid="172" grpId="0" animBg="1"/>
      <p:bldP spid="173" grpId="0" animBg="1"/>
      <p:bldP spid="174" grpId="0" animBg="1"/>
      <p:bldP spid="175" grpId="0" animBg="1"/>
      <p:bldP spid="176" grpId="0" animBg="1"/>
      <p:bldP spid="177" grpId="0" animBg="1"/>
      <p:bldP spid="178" grpId="0" animBg="1"/>
      <p:bldP spid="179" grpId="0" animBg="1"/>
      <p:bldP spid="180" grpId="0" animBg="1"/>
      <p:bldP spid="181" grpId="0" animBg="1"/>
      <p:bldP spid="182" grpId="0" animBg="1"/>
      <p:bldP spid="183" grpId="0" animBg="1"/>
      <p:bldP spid="184" grpId="0" animBg="1"/>
      <p:bldP spid="185" grpId="0" animBg="1"/>
      <p:bldP spid="186" grpId="0" animBg="1"/>
      <p:bldP spid="187" grpId="0" animBg="1"/>
      <p:bldP spid="188" grpId="0" animBg="1"/>
      <p:bldP spid="189" grpId="0" animBg="1"/>
      <p:bldP spid="190" grpId="0" animBg="1"/>
      <p:bldP spid="191" grpId="0" animBg="1"/>
      <p:bldP spid="192" grpId="0" animBg="1"/>
      <p:bldP spid="193" grpId="0" animBg="1"/>
      <p:bldP spid="194" grpId="0" animBg="1"/>
      <p:bldP spid="195" grpId="0" animBg="1"/>
      <p:bldP spid="196" grpId="0" animBg="1"/>
      <p:bldP spid="197" grpId="0" animBg="1"/>
      <p:bldP spid="283" grpId="0" animBg="1"/>
      <p:bldP spid="284" grpId="0" animBg="1"/>
      <p:bldP spid="285" grpId="0" animBg="1"/>
      <p:bldP spid="286" grpId="0" animBg="1"/>
      <p:bldP spid="287" grpId="0" animBg="1"/>
      <p:bldP spid="288" grpId="0" animBg="1"/>
      <p:bldP spid="289" grpId="0" animBg="1"/>
      <p:bldP spid="290" grpId="0" animBg="1"/>
      <p:bldP spid="291" grpId="0" animBg="1"/>
      <p:bldP spid="292" grpId="0" animBg="1"/>
      <p:bldP spid="293" grpId="0" animBg="1"/>
      <p:bldP spid="294" grpId="0" animBg="1"/>
      <p:bldP spid="295" grpId="0" animBg="1"/>
      <p:bldP spid="296" grpId="0" animBg="1"/>
      <p:bldP spid="297" grpId="0" animBg="1"/>
      <p:bldP spid="298" grpId="0" animBg="1"/>
      <p:bldP spid="299" grpId="0" animBg="1"/>
      <p:bldP spid="300" grpId="0" animBg="1"/>
      <p:bldP spid="301" grpId="0" animBg="1"/>
      <p:bldP spid="302" grpId="0" animBg="1"/>
      <p:bldP spid="303" grpId="0" animBg="1"/>
      <p:bldP spid="304" grpId="0" animBg="1"/>
      <p:bldP spid="305" grpId="0" animBg="1"/>
      <p:bldP spid="306" grpId="0" animBg="1"/>
      <p:bldP spid="307" grpId="0" animBg="1"/>
      <p:bldP spid="308" grpId="0" animBg="1"/>
      <p:bldP spid="309" grpId="0" animBg="1"/>
      <p:bldP spid="310" grpId="0" animBg="1"/>
      <p:bldP spid="339" grpId="0" animBg="1"/>
      <p:bldP spid="340" grpId="0" animBg="1"/>
      <p:bldP spid="341" grpId="0" animBg="1"/>
      <p:bldP spid="342" grpId="0" animBg="1"/>
      <p:bldP spid="343" grpId="0" animBg="1"/>
      <p:bldP spid="344" grpId="0" animBg="1"/>
      <p:bldP spid="345" grpId="0" animBg="1"/>
      <p:bldP spid="346" grpId="0" animBg="1"/>
      <p:bldP spid="347" grpId="0" animBg="1"/>
      <p:bldP spid="348" grpId="0" animBg="1"/>
      <p:bldP spid="349" grpId="0" animBg="1"/>
      <p:bldP spid="350" grpId="0" animBg="1"/>
      <p:bldP spid="351" grpId="0" animBg="1"/>
      <p:bldP spid="352" grpId="0" animBg="1"/>
      <p:bldP spid="353" grpId="0" animBg="1"/>
      <p:bldP spid="354" grpId="0" animBg="1"/>
      <p:bldP spid="355" grpId="0" animBg="1"/>
      <p:bldP spid="356" grpId="0" animBg="1"/>
      <p:bldP spid="357" grpId="0" animBg="1"/>
      <p:bldP spid="358" grpId="0" animBg="1"/>
      <p:bldP spid="359" grpId="0" animBg="1"/>
      <p:bldP spid="360" grpId="0" animBg="1"/>
      <p:bldP spid="361" grpId="0" animBg="1"/>
      <p:bldP spid="362" grpId="0" animBg="1"/>
      <p:bldP spid="363" grpId="0" animBg="1"/>
      <p:bldP spid="364" grpId="0" animBg="1"/>
      <p:bldP spid="365" grpId="0" animBg="1"/>
      <p:bldP spid="366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Nadpis 2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Co je symbolem měny euro?</a:t>
            </a:r>
            <a:endParaRPr lang="cs-CZ" dirty="0"/>
          </a:p>
        </p:txBody>
      </p:sp>
      <p:sp>
        <p:nvSpPr>
          <p:cNvPr id="2" name="Podnadpis 1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Šipka doprava 26">
            <a:hlinkClick r:id="" action="ppaction://hlinkshowjump?jump=firstslide"/>
          </p:cNvPr>
          <p:cNvSpPr/>
          <p:nvPr/>
        </p:nvSpPr>
        <p:spPr>
          <a:xfrm>
            <a:off x="7164288" y="332656"/>
            <a:ext cx="1296144" cy="648072"/>
          </a:xfrm>
          <a:prstGeom prst="rightArrow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ipka doprava 4">
            <a:hlinkClick r:id="" action="ppaction://hlinkshowjump?jump=firstslide"/>
          </p:cNvPr>
          <p:cNvSpPr/>
          <p:nvPr/>
        </p:nvSpPr>
        <p:spPr>
          <a:xfrm>
            <a:off x="6876256" y="4437112"/>
            <a:ext cx="1584176" cy="864096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002060"/>
                </a:solidFill>
                <a:hlinkClick r:id="" action="ppaction://hlinkshowjump?jump=nextslide"/>
              </a:rPr>
              <a:t>ODPOVĚĎ</a:t>
            </a:r>
            <a:endParaRPr lang="cs-CZ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59064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4013191" y="2204864"/>
            <a:ext cx="756938" cy="144655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8800" dirty="0"/>
              <a:t>€</a:t>
            </a:r>
          </a:p>
        </p:txBody>
      </p:sp>
      <p:sp>
        <p:nvSpPr>
          <p:cNvPr id="5" name="Šipka doprava 4">
            <a:hlinkClick r:id="" action="ppaction://hlinkshowjump?jump=firstslide"/>
          </p:cNvPr>
          <p:cNvSpPr/>
          <p:nvPr/>
        </p:nvSpPr>
        <p:spPr>
          <a:xfrm>
            <a:off x="7164288" y="332656"/>
            <a:ext cx="1296144" cy="648072"/>
          </a:xfrm>
          <a:prstGeom prst="rightArrow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77195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Nadpis 2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Co je to konvertibilita měny?</a:t>
            </a:r>
            <a:endParaRPr lang="cs-CZ" dirty="0"/>
          </a:p>
        </p:txBody>
      </p:sp>
      <p:sp>
        <p:nvSpPr>
          <p:cNvPr id="2" name="Podnadpis 1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7" name="Šipka doprava 26">
            <a:hlinkClick r:id="" action="ppaction://hlinkshowjump?jump=firstslide"/>
          </p:cNvPr>
          <p:cNvSpPr/>
          <p:nvPr/>
        </p:nvSpPr>
        <p:spPr>
          <a:xfrm>
            <a:off x="7164288" y="332656"/>
            <a:ext cx="1296144" cy="648072"/>
          </a:xfrm>
          <a:prstGeom prst="rightArrow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ipka doprava 4">
            <a:hlinkClick r:id="" action="ppaction://hlinkshowjump?jump=nextslide"/>
          </p:cNvPr>
          <p:cNvSpPr/>
          <p:nvPr/>
        </p:nvSpPr>
        <p:spPr>
          <a:xfrm>
            <a:off x="6876256" y="4437112"/>
            <a:ext cx="1584176" cy="864096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002060"/>
                </a:solidFill>
                <a:hlinkClick r:id="" action="ppaction://hlinkshowjump?jump=nextslide"/>
              </a:rPr>
              <a:t>ODPOVĚĎ</a:t>
            </a:r>
            <a:endParaRPr lang="cs-CZ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263990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55776" y="2492896"/>
            <a:ext cx="4749442" cy="11079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600" b="1" dirty="0"/>
              <a:t>směnitelnost</a:t>
            </a:r>
          </a:p>
        </p:txBody>
      </p:sp>
      <p:sp>
        <p:nvSpPr>
          <p:cNvPr id="5" name="Šipka doprava 4">
            <a:hlinkClick r:id="" action="ppaction://hlinkshowjump?jump=firstslide"/>
          </p:cNvPr>
          <p:cNvSpPr/>
          <p:nvPr/>
        </p:nvSpPr>
        <p:spPr>
          <a:xfrm>
            <a:off x="7164288" y="332656"/>
            <a:ext cx="1296144" cy="648072"/>
          </a:xfrm>
          <a:prstGeom prst="rightArrow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31611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Nadpis 2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Vyjmenuj alespoň tři státy, jejichž měna má v názvu slovo koruna.</a:t>
            </a:r>
            <a:endParaRPr lang="cs-CZ" dirty="0"/>
          </a:p>
        </p:txBody>
      </p:sp>
      <p:sp>
        <p:nvSpPr>
          <p:cNvPr id="2" name="Podnadpis 1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Šipka doprava 26">
            <a:hlinkClick r:id="" action="ppaction://hlinkshowjump?jump=firstslide"/>
          </p:cNvPr>
          <p:cNvSpPr/>
          <p:nvPr/>
        </p:nvSpPr>
        <p:spPr>
          <a:xfrm>
            <a:off x="7164288" y="332656"/>
            <a:ext cx="1296144" cy="648072"/>
          </a:xfrm>
          <a:prstGeom prst="rightArrow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prava 5">
            <a:hlinkClick r:id="" action="ppaction://hlinkshowjump?jump=firstslide"/>
          </p:cNvPr>
          <p:cNvSpPr/>
          <p:nvPr/>
        </p:nvSpPr>
        <p:spPr>
          <a:xfrm>
            <a:off x="6876256" y="4437112"/>
            <a:ext cx="1584176" cy="864096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002060"/>
                </a:solidFill>
                <a:hlinkClick r:id="" action="ppaction://hlinkshowjump?jump=nextslide"/>
              </a:rPr>
              <a:t>ODPOVĚĎ</a:t>
            </a:r>
            <a:endParaRPr lang="cs-CZ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263990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043608" y="476672"/>
            <a:ext cx="7344816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600" b="1" dirty="0"/>
              <a:t>Slovensko, Norsko, Dánsko, Švédsko, Island, Estonsko</a:t>
            </a:r>
          </a:p>
        </p:txBody>
      </p:sp>
      <p:sp>
        <p:nvSpPr>
          <p:cNvPr id="5" name="Šipka doprava 4">
            <a:hlinkClick r:id="" action="ppaction://hlinkshowjump?jump=firstslide"/>
          </p:cNvPr>
          <p:cNvSpPr/>
          <p:nvPr/>
        </p:nvSpPr>
        <p:spPr>
          <a:xfrm>
            <a:off x="7135708" y="5373216"/>
            <a:ext cx="1296144" cy="648072"/>
          </a:xfrm>
          <a:prstGeom prst="rightArrow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61255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Nadpis 2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Jak se jmenuje zlomková měna eura?</a:t>
            </a:r>
            <a:endParaRPr lang="cs-CZ" dirty="0"/>
          </a:p>
        </p:txBody>
      </p:sp>
      <p:sp>
        <p:nvSpPr>
          <p:cNvPr id="2" name="Podnadpis 1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Šipka doprava 26">
            <a:hlinkClick r:id="" action="ppaction://hlinkshowjump?jump=firstslide"/>
          </p:cNvPr>
          <p:cNvSpPr/>
          <p:nvPr/>
        </p:nvSpPr>
        <p:spPr>
          <a:xfrm>
            <a:off x="7164288" y="332656"/>
            <a:ext cx="1296144" cy="648072"/>
          </a:xfrm>
          <a:prstGeom prst="rightArrow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prava 5">
            <a:hlinkClick r:id="" action="ppaction://hlinkshowjump?jump=nextslide"/>
          </p:cNvPr>
          <p:cNvSpPr/>
          <p:nvPr/>
        </p:nvSpPr>
        <p:spPr>
          <a:xfrm>
            <a:off x="6876256" y="4437112"/>
            <a:ext cx="1584176" cy="864096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002060"/>
                </a:solidFill>
              </a:rPr>
              <a:t>ODPOVĚĎ</a:t>
            </a:r>
            <a:endParaRPr lang="cs-CZ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263990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419872" y="2420888"/>
            <a:ext cx="2286000" cy="11079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600" b="1" dirty="0"/>
              <a:t>cent</a:t>
            </a:r>
          </a:p>
        </p:txBody>
      </p:sp>
      <p:sp>
        <p:nvSpPr>
          <p:cNvPr id="5" name="Šipka doprava 4">
            <a:hlinkClick r:id="" action="ppaction://hlinkshowjump?jump=firstslide"/>
          </p:cNvPr>
          <p:cNvSpPr/>
          <p:nvPr/>
        </p:nvSpPr>
        <p:spPr>
          <a:xfrm>
            <a:off x="7164288" y="332656"/>
            <a:ext cx="1296144" cy="648072"/>
          </a:xfrm>
          <a:prstGeom prst="rightArrow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61063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Nadpis 2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Odhadni současný kurz koruny vůči euru. Tolerance 8 Kč.</a:t>
            </a:r>
            <a:endParaRPr lang="cs-CZ" dirty="0"/>
          </a:p>
        </p:txBody>
      </p:sp>
      <p:sp>
        <p:nvSpPr>
          <p:cNvPr id="2" name="Podnadpis 1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Šipka doprava 26">
            <a:hlinkClick r:id="" action="ppaction://hlinkshowjump?jump=firstslide"/>
          </p:cNvPr>
          <p:cNvSpPr/>
          <p:nvPr/>
        </p:nvSpPr>
        <p:spPr>
          <a:xfrm>
            <a:off x="7164288" y="332656"/>
            <a:ext cx="1296144" cy="648072"/>
          </a:xfrm>
          <a:prstGeom prst="rightArrow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prava 5">
            <a:hlinkClick r:id="" action="ppaction://hlinkshowjump?jump=nextslide"/>
          </p:cNvPr>
          <p:cNvSpPr/>
          <p:nvPr/>
        </p:nvSpPr>
        <p:spPr>
          <a:xfrm>
            <a:off x="6876256" y="4437112"/>
            <a:ext cx="1584176" cy="864096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002060"/>
                </a:solidFill>
              </a:rPr>
              <a:t>ODPOVĚĎ</a:t>
            </a:r>
            <a:endParaRPr lang="cs-CZ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08622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907704" y="2660528"/>
            <a:ext cx="5835124" cy="11079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600" b="1" dirty="0"/>
              <a:t>cca 26 Kč prodej</a:t>
            </a:r>
          </a:p>
        </p:txBody>
      </p:sp>
      <p:sp>
        <p:nvSpPr>
          <p:cNvPr id="5" name="Šipka doprava 4">
            <a:hlinkClick r:id="" action="ppaction://hlinkshowjump?jump=firstslide"/>
          </p:cNvPr>
          <p:cNvSpPr/>
          <p:nvPr/>
        </p:nvSpPr>
        <p:spPr>
          <a:xfrm>
            <a:off x="7164288" y="332656"/>
            <a:ext cx="1296144" cy="648072"/>
          </a:xfrm>
          <a:prstGeom prst="rightArrow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70928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Nadpis 23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Jakou měnou budeš platit v USA?</a:t>
            </a:r>
            <a:br>
              <a:rPr lang="cs-CZ" dirty="0" smtClean="0"/>
            </a:br>
            <a:r>
              <a:rPr lang="cs-CZ" dirty="0" smtClean="0"/>
              <a:t>Napiš také její označení.</a:t>
            </a:r>
            <a:endParaRPr lang="cs-CZ" dirty="0"/>
          </a:p>
        </p:txBody>
      </p:sp>
      <p:sp>
        <p:nvSpPr>
          <p:cNvPr id="2" name="Podnadpis 1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Šipka doprava 26">
            <a:hlinkClick r:id="" action="ppaction://hlinkshowjump?jump=firstslide"/>
          </p:cNvPr>
          <p:cNvSpPr/>
          <p:nvPr/>
        </p:nvSpPr>
        <p:spPr>
          <a:xfrm>
            <a:off x="7164288" y="332656"/>
            <a:ext cx="1296144" cy="648072"/>
          </a:xfrm>
          <a:prstGeom prst="rightArrow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prava 5">
            <a:hlinkClick r:id="" action="ppaction://hlinkshowjump?jump=nextslide"/>
          </p:cNvPr>
          <p:cNvSpPr/>
          <p:nvPr/>
        </p:nvSpPr>
        <p:spPr>
          <a:xfrm>
            <a:off x="6876256" y="4437112"/>
            <a:ext cx="1584176" cy="864096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002060"/>
                </a:solidFill>
              </a:rPr>
              <a:t>ODPOVĚĎ</a:t>
            </a:r>
            <a:endParaRPr lang="cs-CZ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08622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43608" y="2564904"/>
            <a:ext cx="7251216" cy="11079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600" b="1" dirty="0"/>
              <a:t>americký dolar, USD</a:t>
            </a:r>
          </a:p>
        </p:txBody>
      </p:sp>
      <p:sp>
        <p:nvSpPr>
          <p:cNvPr id="3" name="Šipka doprava 2">
            <a:hlinkClick r:id="" action="ppaction://hlinkshowjump?jump=firstslide"/>
          </p:cNvPr>
          <p:cNvSpPr/>
          <p:nvPr/>
        </p:nvSpPr>
        <p:spPr>
          <a:xfrm>
            <a:off x="7164288" y="332656"/>
            <a:ext cx="1296144" cy="648072"/>
          </a:xfrm>
          <a:prstGeom prst="rightArrow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48345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Nadpis 23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Ve kterých státech je oficiální měnou euro? Vyjmenuj alespoň tři.</a:t>
            </a:r>
            <a:endParaRPr lang="cs-CZ" dirty="0"/>
          </a:p>
        </p:txBody>
      </p:sp>
      <p:sp>
        <p:nvSpPr>
          <p:cNvPr id="2" name="Podnadpis 1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Šipka doprava 26">
            <a:hlinkClick r:id="" action="ppaction://hlinkshowjump?jump=firstslide"/>
          </p:cNvPr>
          <p:cNvSpPr/>
          <p:nvPr/>
        </p:nvSpPr>
        <p:spPr>
          <a:xfrm>
            <a:off x="7164288" y="332656"/>
            <a:ext cx="1296144" cy="648072"/>
          </a:xfrm>
          <a:prstGeom prst="rightArrow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prava 5">
            <a:hlinkClick r:id="" action="ppaction://hlinkshowjump?jump=nextslide"/>
          </p:cNvPr>
          <p:cNvSpPr/>
          <p:nvPr/>
        </p:nvSpPr>
        <p:spPr>
          <a:xfrm>
            <a:off x="6876256" y="4437112"/>
            <a:ext cx="1584176" cy="864096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002060"/>
                </a:solidFill>
              </a:rPr>
              <a:t>ODPOVĚĎ</a:t>
            </a:r>
            <a:endParaRPr lang="cs-CZ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263990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403648" y="1268760"/>
            <a:ext cx="6246440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>
                <a:latin typeface="Arial" pitchFamily="34" charset="0"/>
                <a:cs typeface="Arial" pitchFamily="34" charset="0"/>
                <a:hlinkClick r:id="rId2" tooltip="Belgie"/>
              </a:rPr>
              <a:t>Belgie</a:t>
            </a:r>
            <a:r>
              <a:rPr lang="cs-CZ" sz="3600" dirty="0">
                <a:latin typeface="Arial" pitchFamily="34" charset="0"/>
                <a:cs typeface="Arial" pitchFamily="34" charset="0"/>
              </a:rPr>
              <a:t>, </a:t>
            </a:r>
            <a:r>
              <a:rPr lang="cs-CZ" sz="3600" dirty="0">
                <a:latin typeface="Arial" pitchFamily="34" charset="0"/>
                <a:cs typeface="Arial" pitchFamily="34" charset="0"/>
                <a:hlinkClick r:id="rId3" tooltip="Estonsko"/>
              </a:rPr>
              <a:t>Estonsko</a:t>
            </a:r>
            <a:r>
              <a:rPr lang="cs-CZ" sz="3600" dirty="0">
                <a:latin typeface="Arial" pitchFamily="34" charset="0"/>
                <a:cs typeface="Arial" pitchFamily="34" charset="0"/>
              </a:rPr>
              <a:t>, </a:t>
            </a:r>
            <a:r>
              <a:rPr lang="cs-CZ" sz="3600" dirty="0" smtClean="0">
                <a:latin typeface="Arial" pitchFamily="34" charset="0"/>
                <a:cs typeface="Arial" pitchFamily="34" charset="0"/>
                <a:hlinkClick r:id="rId4" tooltip="Finsko"/>
              </a:rPr>
              <a:t>Finsko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,  </a:t>
            </a:r>
            <a:r>
              <a:rPr lang="cs-CZ" sz="3600" dirty="0" smtClean="0">
                <a:latin typeface="Arial" pitchFamily="34" charset="0"/>
                <a:cs typeface="Arial" pitchFamily="34" charset="0"/>
                <a:hlinkClick r:id="rId5" tooltip="Francie"/>
              </a:rPr>
              <a:t>Francie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3600" dirty="0">
                <a:latin typeface="Arial" pitchFamily="34" charset="0"/>
                <a:cs typeface="Arial" pitchFamily="34" charset="0"/>
              </a:rPr>
              <a:t>, </a:t>
            </a:r>
            <a:r>
              <a:rPr lang="cs-CZ" sz="3600" dirty="0">
                <a:latin typeface="Arial" pitchFamily="34" charset="0"/>
                <a:cs typeface="Arial" pitchFamily="34" charset="0"/>
                <a:hlinkClick r:id="rId6" tooltip="Irsko"/>
              </a:rPr>
              <a:t>Irsko</a:t>
            </a:r>
            <a:r>
              <a:rPr lang="cs-CZ" sz="3600" dirty="0">
                <a:latin typeface="Arial" pitchFamily="34" charset="0"/>
                <a:cs typeface="Arial" pitchFamily="34" charset="0"/>
              </a:rPr>
              <a:t>, </a:t>
            </a:r>
            <a:r>
              <a:rPr lang="cs-CZ" sz="3600" dirty="0">
                <a:latin typeface="Arial" pitchFamily="34" charset="0"/>
                <a:cs typeface="Arial" pitchFamily="34" charset="0"/>
                <a:hlinkClick r:id="rId7" tooltip="Itálie"/>
              </a:rPr>
              <a:t>Itálie</a:t>
            </a:r>
            <a:r>
              <a:rPr lang="cs-CZ" sz="3600" dirty="0">
                <a:latin typeface="Arial" pitchFamily="34" charset="0"/>
                <a:cs typeface="Arial" pitchFamily="34" charset="0"/>
              </a:rPr>
              <a:t>, </a:t>
            </a:r>
            <a:r>
              <a:rPr lang="cs-CZ" sz="3600" dirty="0">
                <a:latin typeface="Arial" pitchFamily="34" charset="0"/>
                <a:cs typeface="Arial" pitchFamily="34" charset="0"/>
                <a:hlinkClick r:id="rId8" tooltip="Kypr"/>
              </a:rPr>
              <a:t>Kypr</a:t>
            </a:r>
            <a:r>
              <a:rPr lang="cs-CZ" sz="3600" dirty="0">
                <a:latin typeface="Arial" pitchFamily="34" charset="0"/>
                <a:cs typeface="Arial" pitchFamily="34" charset="0"/>
              </a:rPr>
              <a:t>, </a:t>
            </a:r>
            <a:r>
              <a:rPr lang="cs-CZ" sz="3600" u="sng" dirty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L</a:t>
            </a:r>
            <a:r>
              <a:rPr lang="cs-CZ" sz="3600" dirty="0">
                <a:latin typeface="Arial" pitchFamily="34" charset="0"/>
                <a:cs typeface="Arial" pitchFamily="34" charset="0"/>
                <a:hlinkClick r:id="rId9" tooltip="Lucembursko"/>
              </a:rPr>
              <a:t>ucembursko</a:t>
            </a:r>
            <a:r>
              <a:rPr lang="cs-CZ" sz="3600" dirty="0">
                <a:latin typeface="Arial" pitchFamily="34" charset="0"/>
                <a:cs typeface="Arial" pitchFamily="34" charset="0"/>
              </a:rPr>
              <a:t>, </a:t>
            </a:r>
            <a:r>
              <a:rPr lang="cs-CZ" sz="3600" dirty="0">
                <a:latin typeface="Arial" pitchFamily="34" charset="0"/>
                <a:cs typeface="Arial" pitchFamily="34" charset="0"/>
                <a:hlinkClick r:id="rId10" tooltip="Malta"/>
              </a:rPr>
              <a:t>Malta</a:t>
            </a:r>
            <a:r>
              <a:rPr lang="cs-CZ" sz="3600" dirty="0">
                <a:latin typeface="Arial" pitchFamily="34" charset="0"/>
                <a:cs typeface="Arial" pitchFamily="34" charset="0"/>
              </a:rPr>
              <a:t>, </a:t>
            </a:r>
            <a:r>
              <a:rPr lang="cs-CZ" sz="3600" dirty="0">
                <a:latin typeface="Arial" pitchFamily="34" charset="0"/>
                <a:cs typeface="Arial" pitchFamily="34" charset="0"/>
                <a:hlinkClick r:id="rId11" tooltip="Německo"/>
              </a:rPr>
              <a:t>Německo</a:t>
            </a:r>
            <a:r>
              <a:rPr lang="cs-CZ" sz="3600" dirty="0">
                <a:latin typeface="Arial" pitchFamily="34" charset="0"/>
                <a:cs typeface="Arial" pitchFamily="34" charset="0"/>
              </a:rPr>
              <a:t>, </a:t>
            </a:r>
            <a:r>
              <a:rPr lang="cs-CZ" sz="3600" dirty="0">
                <a:latin typeface="Arial" pitchFamily="34" charset="0"/>
                <a:cs typeface="Arial" pitchFamily="34" charset="0"/>
                <a:hlinkClick r:id="rId12" tooltip="Nizozemsko"/>
              </a:rPr>
              <a:t>Nizozemsko</a:t>
            </a:r>
            <a:r>
              <a:rPr lang="cs-CZ" sz="3600" dirty="0">
                <a:latin typeface="Arial" pitchFamily="34" charset="0"/>
                <a:cs typeface="Arial" pitchFamily="34" charset="0"/>
              </a:rPr>
              <a:t> , </a:t>
            </a:r>
            <a:r>
              <a:rPr lang="cs-CZ" sz="3600" dirty="0">
                <a:latin typeface="Arial" pitchFamily="34" charset="0"/>
                <a:cs typeface="Arial" pitchFamily="34" charset="0"/>
                <a:hlinkClick r:id="rId13" tooltip="Portugalsko"/>
              </a:rPr>
              <a:t>Portugalsko</a:t>
            </a:r>
            <a:r>
              <a:rPr lang="cs-CZ" sz="3600" dirty="0">
                <a:latin typeface="Arial" pitchFamily="34" charset="0"/>
                <a:cs typeface="Arial" pitchFamily="34" charset="0"/>
              </a:rPr>
              <a:t>, </a:t>
            </a:r>
            <a:r>
              <a:rPr lang="cs-CZ" sz="3600" dirty="0">
                <a:latin typeface="Arial" pitchFamily="34" charset="0"/>
                <a:cs typeface="Arial" pitchFamily="34" charset="0"/>
                <a:hlinkClick r:id="rId14" tooltip="Rakousko"/>
              </a:rPr>
              <a:t>Rakousko</a:t>
            </a:r>
            <a:r>
              <a:rPr lang="cs-CZ" sz="3600" dirty="0">
                <a:latin typeface="Arial" pitchFamily="34" charset="0"/>
                <a:cs typeface="Arial" pitchFamily="34" charset="0"/>
              </a:rPr>
              <a:t>, </a:t>
            </a:r>
            <a:r>
              <a:rPr lang="cs-CZ" sz="3600" dirty="0">
                <a:latin typeface="Arial" pitchFamily="34" charset="0"/>
                <a:cs typeface="Arial" pitchFamily="34" charset="0"/>
                <a:hlinkClick r:id="rId15" tooltip="Řecko"/>
              </a:rPr>
              <a:t>Řecko</a:t>
            </a:r>
            <a:r>
              <a:rPr lang="cs-CZ" sz="3600" dirty="0">
                <a:latin typeface="Arial" pitchFamily="34" charset="0"/>
                <a:cs typeface="Arial" pitchFamily="34" charset="0"/>
              </a:rPr>
              <a:t>, </a:t>
            </a:r>
            <a:r>
              <a:rPr lang="cs-CZ" sz="3600" dirty="0">
                <a:latin typeface="Arial" pitchFamily="34" charset="0"/>
                <a:cs typeface="Arial" pitchFamily="34" charset="0"/>
                <a:hlinkClick r:id="rId16" tooltip="Slovensko"/>
              </a:rPr>
              <a:t>Slovensko</a:t>
            </a:r>
            <a:r>
              <a:rPr lang="cs-CZ" sz="3600" dirty="0">
                <a:latin typeface="Arial" pitchFamily="34" charset="0"/>
                <a:cs typeface="Arial" pitchFamily="34" charset="0"/>
              </a:rPr>
              <a:t>, </a:t>
            </a:r>
            <a:r>
              <a:rPr lang="cs-CZ" sz="3600" dirty="0">
                <a:latin typeface="Arial" pitchFamily="34" charset="0"/>
                <a:cs typeface="Arial" pitchFamily="34" charset="0"/>
                <a:hlinkClick r:id="rId17" tooltip="Slovinsko"/>
              </a:rPr>
              <a:t>Slovinsko</a:t>
            </a:r>
            <a:r>
              <a:rPr lang="cs-CZ" sz="3600" dirty="0">
                <a:latin typeface="Arial" pitchFamily="34" charset="0"/>
                <a:cs typeface="Arial" pitchFamily="34" charset="0"/>
              </a:rPr>
              <a:t>, </a:t>
            </a:r>
            <a:r>
              <a:rPr lang="cs-CZ" sz="3600" dirty="0">
                <a:latin typeface="Arial" pitchFamily="34" charset="0"/>
                <a:cs typeface="Arial" pitchFamily="34" charset="0"/>
                <a:hlinkClick r:id="rId18" tooltip="Španělsko"/>
              </a:rPr>
              <a:t>Španělsko</a:t>
            </a:r>
            <a:r>
              <a:rPr lang="cs-CZ" sz="3600" dirty="0">
                <a:latin typeface="Arial" pitchFamily="34" charset="0"/>
                <a:cs typeface="Arial" pitchFamily="34" charset="0"/>
              </a:rPr>
              <a:t> </a:t>
            </a:r>
          </a:p>
        </p:txBody>
      </p:sp>
      <p:sp>
        <p:nvSpPr>
          <p:cNvPr id="5" name="Šipka doprava 4">
            <a:hlinkClick r:id="" action="ppaction://hlinkshowjump?jump=firstslide"/>
          </p:cNvPr>
          <p:cNvSpPr/>
          <p:nvPr/>
        </p:nvSpPr>
        <p:spPr>
          <a:xfrm>
            <a:off x="7164288" y="332656"/>
            <a:ext cx="1296144" cy="648072"/>
          </a:xfrm>
          <a:prstGeom prst="rightArrow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96043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Nadpis 2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Která měna má tento symbol -</a:t>
            </a:r>
            <a:r>
              <a:rPr lang="cs-CZ" b="1" dirty="0" smtClean="0">
                <a:effectLst/>
              </a:rPr>
              <a:t>£-</a:t>
            </a:r>
            <a:r>
              <a:rPr lang="cs-CZ" dirty="0" smtClean="0"/>
              <a:t>  a kde se používá?</a:t>
            </a:r>
            <a:endParaRPr lang="cs-CZ" dirty="0"/>
          </a:p>
        </p:txBody>
      </p:sp>
      <p:sp>
        <p:nvSpPr>
          <p:cNvPr id="2" name="Podnadpis 1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Šipka doprava 26">
            <a:hlinkClick r:id="" action="ppaction://hlinkshowjump?jump=firstslide"/>
          </p:cNvPr>
          <p:cNvSpPr/>
          <p:nvPr/>
        </p:nvSpPr>
        <p:spPr>
          <a:xfrm>
            <a:off x="7164288" y="332656"/>
            <a:ext cx="1296144" cy="648072"/>
          </a:xfrm>
          <a:prstGeom prst="rightArrow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prava 5">
            <a:hlinkClick r:id="" action="ppaction://hlinkshowjump?jump=nextslide"/>
          </p:cNvPr>
          <p:cNvSpPr/>
          <p:nvPr/>
        </p:nvSpPr>
        <p:spPr>
          <a:xfrm>
            <a:off x="6876256" y="4437112"/>
            <a:ext cx="1584176" cy="864096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002060"/>
                </a:solidFill>
              </a:rPr>
              <a:t>ODPOVĚĎ</a:t>
            </a:r>
            <a:endParaRPr lang="cs-CZ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248978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115616" y="2134160"/>
            <a:ext cx="6974923" cy="11079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600" b="1" dirty="0"/>
              <a:t>britská libra, </a:t>
            </a:r>
            <a:r>
              <a:rPr lang="cs-CZ" sz="6600" b="1" dirty="0" smtClean="0"/>
              <a:t>Anglie</a:t>
            </a:r>
            <a:endParaRPr lang="cs-CZ" sz="6600" b="1" dirty="0"/>
          </a:p>
        </p:txBody>
      </p:sp>
      <p:sp>
        <p:nvSpPr>
          <p:cNvPr id="5" name="Šipka doprava 4">
            <a:hlinkClick r:id="" action="ppaction://hlinkshowjump?jump=firstslide"/>
          </p:cNvPr>
          <p:cNvSpPr/>
          <p:nvPr/>
        </p:nvSpPr>
        <p:spPr>
          <a:xfrm>
            <a:off x="7164288" y="332656"/>
            <a:ext cx="1296144" cy="648072"/>
          </a:xfrm>
          <a:prstGeom prst="rightArrow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02141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Nadpis 2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Ve kterém roce se začalo poprvé platit eurem? Tolerance 10 let.</a:t>
            </a:r>
            <a:endParaRPr lang="cs-CZ" dirty="0"/>
          </a:p>
        </p:txBody>
      </p:sp>
      <p:sp>
        <p:nvSpPr>
          <p:cNvPr id="2" name="Podnadpis 1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Šipka doprava 26">
            <a:hlinkClick r:id="" action="ppaction://hlinkshowjump?jump=firstslide"/>
          </p:cNvPr>
          <p:cNvSpPr/>
          <p:nvPr/>
        </p:nvSpPr>
        <p:spPr>
          <a:xfrm>
            <a:off x="7164288" y="332656"/>
            <a:ext cx="1296144" cy="648072"/>
          </a:xfrm>
          <a:prstGeom prst="rightArrow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prava 5">
            <a:hlinkClick r:id="" action="ppaction://hlinkshowjump?jump=nextslide"/>
          </p:cNvPr>
          <p:cNvSpPr/>
          <p:nvPr/>
        </p:nvSpPr>
        <p:spPr>
          <a:xfrm>
            <a:off x="6876256" y="4437112"/>
            <a:ext cx="1584176" cy="864096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002060"/>
                </a:solidFill>
              </a:rPr>
              <a:t>ODPOVĚĎ</a:t>
            </a:r>
            <a:endParaRPr lang="cs-CZ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263990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296696" y="2348880"/>
            <a:ext cx="1903085" cy="11079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600" b="1" dirty="0"/>
              <a:t>1999</a:t>
            </a:r>
          </a:p>
        </p:txBody>
      </p:sp>
      <p:sp>
        <p:nvSpPr>
          <p:cNvPr id="5" name="Šipka doprava 4">
            <a:hlinkClick r:id="" action="ppaction://hlinkshowjump?jump=firstslide"/>
          </p:cNvPr>
          <p:cNvSpPr/>
          <p:nvPr/>
        </p:nvSpPr>
        <p:spPr>
          <a:xfrm>
            <a:off x="7164288" y="332656"/>
            <a:ext cx="1296144" cy="648072"/>
          </a:xfrm>
          <a:prstGeom prst="rightArrow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08032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Nadpis 2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Co je to eurozóna?</a:t>
            </a:r>
            <a:endParaRPr lang="cs-CZ" dirty="0"/>
          </a:p>
        </p:txBody>
      </p:sp>
      <p:sp>
        <p:nvSpPr>
          <p:cNvPr id="2" name="Podnadpis 1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Šipka doprava 26">
            <a:hlinkClick r:id="" action="ppaction://hlinkshowjump?jump=firstslide"/>
          </p:cNvPr>
          <p:cNvSpPr/>
          <p:nvPr/>
        </p:nvSpPr>
        <p:spPr>
          <a:xfrm>
            <a:off x="7164288" y="332656"/>
            <a:ext cx="1296144" cy="648072"/>
          </a:xfrm>
          <a:prstGeom prst="rightArrow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prava 5">
            <a:hlinkClick r:id="" action="ppaction://hlinkshowjump?jump=nextslide"/>
          </p:cNvPr>
          <p:cNvSpPr/>
          <p:nvPr/>
        </p:nvSpPr>
        <p:spPr>
          <a:xfrm>
            <a:off x="6876256" y="4437112"/>
            <a:ext cx="1584176" cy="864096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002060"/>
                </a:solidFill>
              </a:rPr>
              <a:t>ODPOVĚĎ</a:t>
            </a:r>
            <a:endParaRPr lang="cs-CZ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263990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619672" y="1556792"/>
            <a:ext cx="6152772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600" b="1" dirty="0"/>
              <a:t>u</a:t>
            </a:r>
            <a:r>
              <a:rPr lang="cs-CZ" sz="6600" b="1" dirty="0" smtClean="0"/>
              <a:t>skupení </a:t>
            </a:r>
            <a:r>
              <a:rPr lang="cs-CZ" sz="6600" b="1" dirty="0"/>
              <a:t>států, kde je oficiální měnou euro</a:t>
            </a:r>
          </a:p>
        </p:txBody>
      </p:sp>
      <p:sp>
        <p:nvSpPr>
          <p:cNvPr id="6" name="Šipka doprava 5">
            <a:hlinkClick r:id="" action="ppaction://hlinkshowjump?jump=firstslide"/>
          </p:cNvPr>
          <p:cNvSpPr/>
          <p:nvPr/>
        </p:nvSpPr>
        <p:spPr>
          <a:xfrm>
            <a:off x="7164288" y="332656"/>
            <a:ext cx="1296144" cy="648072"/>
          </a:xfrm>
          <a:prstGeom prst="rightArrow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62657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Nadpis 2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Který stát jako poslední (v roce 2010) vstoupil do eurozóny?</a:t>
            </a:r>
            <a:endParaRPr lang="cs-CZ" dirty="0"/>
          </a:p>
        </p:txBody>
      </p:sp>
      <p:sp>
        <p:nvSpPr>
          <p:cNvPr id="2" name="Podnadpis 1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Šipka doprava 26">
            <a:hlinkClick r:id="" action="ppaction://hlinkshowjump?jump=firstslide"/>
          </p:cNvPr>
          <p:cNvSpPr/>
          <p:nvPr/>
        </p:nvSpPr>
        <p:spPr>
          <a:xfrm>
            <a:off x="7164288" y="332656"/>
            <a:ext cx="1296144" cy="648072"/>
          </a:xfrm>
          <a:prstGeom prst="rightArrow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prava 5">
            <a:hlinkClick r:id="" action="ppaction://hlinkshowjump?jump=nextslide"/>
          </p:cNvPr>
          <p:cNvSpPr/>
          <p:nvPr/>
        </p:nvSpPr>
        <p:spPr>
          <a:xfrm>
            <a:off x="6876256" y="4437112"/>
            <a:ext cx="1584176" cy="864096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002060"/>
                </a:solidFill>
              </a:rPr>
              <a:t>ODPOVĚĎ</a:t>
            </a:r>
            <a:endParaRPr lang="cs-CZ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263990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915816" y="2420888"/>
            <a:ext cx="3296031" cy="11079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600" b="1" dirty="0"/>
              <a:t>Estonsko</a:t>
            </a:r>
          </a:p>
        </p:txBody>
      </p:sp>
      <p:sp>
        <p:nvSpPr>
          <p:cNvPr id="5" name="Šipka doprava 4">
            <a:hlinkClick r:id="" action="ppaction://hlinkshowjump?jump=firstslide"/>
          </p:cNvPr>
          <p:cNvSpPr/>
          <p:nvPr/>
        </p:nvSpPr>
        <p:spPr>
          <a:xfrm>
            <a:off x="7164288" y="332656"/>
            <a:ext cx="1296144" cy="648072"/>
          </a:xfrm>
          <a:prstGeom prst="rightArrow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6303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Nadpis 2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Jaká je zlomková měna libry?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Šipka doprava 26">
            <a:hlinkClick r:id="" action="ppaction://hlinkshowjump?jump=firstslide"/>
          </p:cNvPr>
          <p:cNvSpPr/>
          <p:nvPr/>
        </p:nvSpPr>
        <p:spPr>
          <a:xfrm>
            <a:off x="7164288" y="332656"/>
            <a:ext cx="1296144" cy="648072"/>
          </a:xfrm>
          <a:prstGeom prst="rightArrow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prava 5">
            <a:hlinkClick r:id="" action="ppaction://hlinkshowjump?jump=nextslide"/>
          </p:cNvPr>
          <p:cNvSpPr/>
          <p:nvPr/>
        </p:nvSpPr>
        <p:spPr>
          <a:xfrm>
            <a:off x="6876256" y="4437112"/>
            <a:ext cx="1584176" cy="864096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002060"/>
                </a:solidFill>
              </a:rPr>
              <a:t>ODPOVĚĎ</a:t>
            </a:r>
            <a:endParaRPr lang="cs-CZ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263990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347864" y="2132856"/>
            <a:ext cx="2699792" cy="1684784"/>
          </a:xfrm>
        </p:spPr>
        <p:txBody>
          <a:bodyPr/>
          <a:lstStyle/>
          <a:p>
            <a:pPr marL="0" indent="0">
              <a:buNone/>
            </a:pPr>
            <a:r>
              <a:rPr lang="cs-CZ" sz="6600" b="1" dirty="0"/>
              <a:t>pence</a:t>
            </a:r>
          </a:p>
          <a:p>
            <a:endParaRPr lang="cs-CZ" dirty="0"/>
          </a:p>
        </p:txBody>
      </p:sp>
      <p:sp>
        <p:nvSpPr>
          <p:cNvPr id="4" name="Šipka doprava 3">
            <a:hlinkClick r:id="" action="ppaction://hlinkshowjump?jump=firstslide"/>
          </p:cNvPr>
          <p:cNvSpPr/>
          <p:nvPr/>
        </p:nvSpPr>
        <p:spPr>
          <a:xfrm>
            <a:off x="7164288" y="332656"/>
            <a:ext cx="1296144" cy="648072"/>
          </a:xfrm>
          <a:prstGeom prst="rightArrow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05777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Nadpis 23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Doplň: Kurzovní lístek udává ke každé měně kurz ………… a ……………</a:t>
            </a:r>
            <a:endParaRPr lang="cs-CZ" dirty="0"/>
          </a:p>
        </p:txBody>
      </p:sp>
      <p:sp>
        <p:nvSpPr>
          <p:cNvPr id="2" name="Podnadpis 1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Šipka doprava 26">
            <a:hlinkClick r:id="" action="ppaction://hlinkshowjump?jump=firstslide"/>
          </p:cNvPr>
          <p:cNvSpPr/>
          <p:nvPr/>
        </p:nvSpPr>
        <p:spPr>
          <a:xfrm>
            <a:off x="7164288" y="332656"/>
            <a:ext cx="1296144" cy="648072"/>
          </a:xfrm>
          <a:prstGeom prst="rightArrow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prava 5">
            <a:hlinkClick r:id="" action="ppaction://hlinkshowjump?jump=nextslide"/>
          </p:cNvPr>
          <p:cNvSpPr/>
          <p:nvPr/>
        </p:nvSpPr>
        <p:spPr>
          <a:xfrm>
            <a:off x="6876256" y="4437112"/>
            <a:ext cx="1584176" cy="864096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002060"/>
                </a:solidFill>
              </a:rPr>
              <a:t>ODPOVĚĎ</a:t>
            </a:r>
            <a:endParaRPr lang="cs-CZ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263990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619672" y="2348880"/>
            <a:ext cx="6335581" cy="11079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600" b="1" dirty="0"/>
              <a:t>prodeje a nákupu</a:t>
            </a:r>
          </a:p>
        </p:txBody>
      </p:sp>
      <p:sp>
        <p:nvSpPr>
          <p:cNvPr id="5" name="Šipka doprava 4">
            <a:hlinkClick r:id="" action="ppaction://hlinkshowjump?jump=firstslide"/>
          </p:cNvPr>
          <p:cNvSpPr/>
          <p:nvPr/>
        </p:nvSpPr>
        <p:spPr>
          <a:xfrm>
            <a:off x="7164288" y="332656"/>
            <a:ext cx="1296144" cy="648072"/>
          </a:xfrm>
          <a:prstGeom prst="rightArrow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64302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Nadpis 23"/>
          <p:cNvSpPr>
            <a:spLocks noGrp="1"/>
          </p:cNvSpPr>
          <p:nvPr>
            <p:ph type="ctrTitle"/>
          </p:nvPr>
        </p:nvSpPr>
        <p:spPr>
          <a:xfrm>
            <a:off x="539552" y="1412776"/>
            <a:ext cx="7772400" cy="1470025"/>
          </a:xfrm>
        </p:spPr>
        <p:txBody>
          <a:bodyPr/>
          <a:lstStyle/>
          <a:p>
            <a:r>
              <a:rPr lang="cs-CZ" dirty="0" smtClean="0"/>
              <a:t>Co to jsou valuty?</a:t>
            </a:r>
            <a:endParaRPr lang="cs-CZ" dirty="0"/>
          </a:p>
        </p:txBody>
      </p:sp>
      <p:sp>
        <p:nvSpPr>
          <p:cNvPr id="27" name="Šipka doprava 26">
            <a:hlinkClick r:id="" action="ppaction://hlinkshowjump?jump=firstslide"/>
          </p:cNvPr>
          <p:cNvSpPr/>
          <p:nvPr/>
        </p:nvSpPr>
        <p:spPr>
          <a:xfrm>
            <a:off x="7164288" y="332656"/>
            <a:ext cx="1296144" cy="648072"/>
          </a:xfrm>
          <a:prstGeom prst="rightArrow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prava 5">
            <a:hlinkClick r:id="" action="ppaction://hlinkshowjump?jump=nextslide"/>
          </p:cNvPr>
          <p:cNvSpPr/>
          <p:nvPr/>
        </p:nvSpPr>
        <p:spPr>
          <a:xfrm>
            <a:off x="6876256" y="4437112"/>
            <a:ext cx="1584176" cy="864096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002060"/>
                </a:solidFill>
              </a:rPr>
              <a:t>ODPOVĚĎ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2" name="Podnadpis 1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263990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odnadpis 24"/>
          <p:cNvSpPr>
            <a:spLocks noGrp="1"/>
          </p:cNvSpPr>
          <p:nvPr>
            <p:ph idx="4294967295"/>
          </p:nvPr>
        </p:nvSpPr>
        <p:spPr>
          <a:xfrm>
            <a:off x="1403648" y="1700808"/>
            <a:ext cx="6336704" cy="452596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6600" b="1" dirty="0"/>
              <a:t>hotové peníze zahraničních měn</a:t>
            </a:r>
          </a:p>
        </p:txBody>
      </p:sp>
      <p:sp>
        <p:nvSpPr>
          <p:cNvPr id="5" name="Šipka doprava 4">
            <a:hlinkClick r:id="" action="ppaction://hlinkshowjump?jump=firstslide"/>
          </p:cNvPr>
          <p:cNvSpPr/>
          <p:nvPr/>
        </p:nvSpPr>
        <p:spPr>
          <a:xfrm>
            <a:off x="7164288" y="332656"/>
            <a:ext cx="1296144" cy="648072"/>
          </a:xfrm>
          <a:prstGeom prst="rightArrow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00016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Nadpis 23"/>
          <p:cNvSpPr>
            <a:spLocks noGrp="1"/>
          </p:cNvSpPr>
          <p:nvPr>
            <p:ph type="ctrTitle"/>
          </p:nvPr>
        </p:nvSpPr>
        <p:spPr>
          <a:xfrm>
            <a:off x="539552" y="1412776"/>
            <a:ext cx="7772400" cy="1470025"/>
          </a:xfrm>
        </p:spPr>
        <p:txBody>
          <a:bodyPr/>
          <a:lstStyle/>
          <a:p>
            <a:r>
              <a:rPr lang="cs-CZ" dirty="0" smtClean="0"/>
              <a:t>Co to jsou devizy?</a:t>
            </a:r>
            <a:endParaRPr lang="cs-CZ" dirty="0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endParaRPr lang="cs-CZ" sz="6000" dirty="0">
              <a:solidFill>
                <a:schemeClr val="tx1"/>
              </a:solidFill>
            </a:endParaRPr>
          </a:p>
        </p:txBody>
      </p:sp>
      <p:sp>
        <p:nvSpPr>
          <p:cNvPr id="27" name="Šipka doprava 26">
            <a:hlinkClick r:id="" action="ppaction://hlinkshowjump?jump=firstslide"/>
          </p:cNvPr>
          <p:cNvSpPr/>
          <p:nvPr/>
        </p:nvSpPr>
        <p:spPr>
          <a:xfrm>
            <a:off x="7164288" y="332656"/>
            <a:ext cx="1296144" cy="648072"/>
          </a:xfrm>
          <a:prstGeom prst="rightArrow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prava 5">
            <a:hlinkClick r:id="" action="ppaction://hlinkshowjump?jump=nextslide"/>
          </p:cNvPr>
          <p:cNvSpPr/>
          <p:nvPr/>
        </p:nvSpPr>
        <p:spPr>
          <a:xfrm>
            <a:off x="6876256" y="4437112"/>
            <a:ext cx="1584176" cy="864096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002060"/>
                </a:solidFill>
                <a:hlinkClick r:id="" action="ppaction://hlinkshowjump?jump=nextslide"/>
              </a:rPr>
              <a:t>ODPOVĚĎ</a:t>
            </a:r>
            <a:endParaRPr lang="cs-CZ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263990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95536" y="1779687"/>
            <a:ext cx="7776864" cy="50783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/>
              <a:t>Bezhotovostní forma pohledávky na cizí měnu – šeky, směnky, cenné papíry, zůstatky na bankovních účtech v cizí měně</a:t>
            </a:r>
          </a:p>
        </p:txBody>
      </p:sp>
      <p:sp>
        <p:nvSpPr>
          <p:cNvPr id="5" name="Šipka doprava 4">
            <a:hlinkClick r:id="" action="ppaction://hlinkshowjump?jump=firstslide"/>
          </p:cNvPr>
          <p:cNvSpPr/>
          <p:nvPr/>
        </p:nvSpPr>
        <p:spPr>
          <a:xfrm>
            <a:off x="7164288" y="332656"/>
            <a:ext cx="1296144" cy="648072"/>
          </a:xfrm>
          <a:prstGeom prst="rightArrow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482028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Nadpis 23"/>
          <p:cNvSpPr>
            <a:spLocks noGrp="1"/>
          </p:cNvSpPr>
          <p:nvPr>
            <p:ph type="ctrTitle"/>
          </p:nvPr>
        </p:nvSpPr>
        <p:spPr>
          <a:xfrm>
            <a:off x="539552" y="1412776"/>
            <a:ext cx="7772400" cy="1470025"/>
          </a:xfrm>
        </p:spPr>
        <p:txBody>
          <a:bodyPr/>
          <a:lstStyle/>
          <a:p>
            <a:r>
              <a:rPr lang="cs-CZ" dirty="0" smtClean="0"/>
              <a:t>Kde sídlí evropská centrální banka?</a:t>
            </a:r>
            <a:endParaRPr lang="cs-CZ" dirty="0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endParaRPr lang="cs-CZ" sz="6000" dirty="0">
              <a:solidFill>
                <a:schemeClr val="tx1"/>
              </a:solidFill>
            </a:endParaRPr>
          </a:p>
        </p:txBody>
      </p:sp>
      <p:sp>
        <p:nvSpPr>
          <p:cNvPr id="27" name="Šipka doprava 26">
            <a:hlinkClick r:id="" action="ppaction://hlinkshowjump?jump=firstslide"/>
          </p:cNvPr>
          <p:cNvSpPr/>
          <p:nvPr/>
        </p:nvSpPr>
        <p:spPr>
          <a:xfrm>
            <a:off x="7164288" y="332656"/>
            <a:ext cx="1296144" cy="648072"/>
          </a:xfrm>
          <a:prstGeom prst="rightArrow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prava 5">
            <a:hlinkClick r:id="" action="ppaction://hlinkshowjump?jump=nextslide"/>
          </p:cNvPr>
          <p:cNvSpPr/>
          <p:nvPr/>
        </p:nvSpPr>
        <p:spPr>
          <a:xfrm>
            <a:off x="6876256" y="4437112"/>
            <a:ext cx="1584176" cy="864096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002060"/>
                </a:solidFill>
              </a:rPr>
              <a:t>ODPOVĚĎ</a:t>
            </a:r>
            <a:endParaRPr lang="cs-CZ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263990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79512" y="2675276"/>
            <a:ext cx="8791830" cy="11079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600" b="1" dirty="0"/>
              <a:t>Frankfurt nad Mohanem</a:t>
            </a:r>
          </a:p>
        </p:txBody>
      </p:sp>
      <p:sp>
        <p:nvSpPr>
          <p:cNvPr id="5" name="Šipka doprava 4">
            <a:hlinkClick r:id="" action="ppaction://hlinkshowjump?jump=firstslide"/>
          </p:cNvPr>
          <p:cNvSpPr/>
          <p:nvPr/>
        </p:nvSpPr>
        <p:spPr>
          <a:xfrm>
            <a:off x="7164288" y="332656"/>
            <a:ext cx="1296144" cy="648072"/>
          </a:xfrm>
          <a:prstGeom prst="rightArrow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31995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Nadpis 23"/>
          <p:cNvSpPr>
            <a:spLocks noGrp="1"/>
          </p:cNvSpPr>
          <p:nvPr>
            <p:ph type="ctrTitle"/>
          </p:nvPr>
        </p:nvSpPr>
        <p:spPr>
          <a:xfrm>
            <a:off x="539552" y="1412776"/>
            <a:ext cx="7772400" cy="1470025"/>
          </a:xfrm>
        </p:spPr>
        <p:txBody>
          <a:bodyPr/>
          <a:lstStyle/>
          <a:p>
            <a:r>
              <a:rPr lang="cs-CZ" dirty="0" smtClean="0"/>
              <a:t>Od kdy je ČR členem EU?</a:t>
            </a:r>
            <a:endParaRPr lang="cs-CZ" dirty="0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endParaRPr lang="cs-CZ" sz="6000" dirty="0">
              <a:solidFill>
                <a:schemeClr val="tx1"/>
              </a:solidFill>
            </a:endParaRPr>
          </a:p>
        </p:txBody>
      </p:sp>
      <p:sp>
        <p:nvSpPr>
          <p:cNvPr id="27" name="Šipka doprava 26">
            <a:hlinkClick r:id="" action="ppaction://hlinkshowjump?jump=firstslide"/>
          </p:cNvPr>
          <p:cNvSpPr/>
          <p:nvPr/>
        </p:nvSpPr>
        <p:spPr>
          <a:xfrm>
            <a:off x="7164288" y="332656"/>
            <a:ext cx="1296144" cy="648072"/>
          </a:xfrm>
          <a:prstGeom prst="rightArrow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prava 5">
            <a:hlinkClick r:id="" action="ppaction://hlinkshowjump?jump=nextslide"/>
          </p:cNvPr>
          <p:cNvSpPr/>
          <p:nvPr/>
        </p:nvSpPr>
        <p:spPr>
          <a:xfrm>
            <a:off x="6876256" y="4437112"/>
            <a:ext cx="1584176" cy="864096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002060"/>
                </a:solidFill>
              </a:rPr>
              <a:t>ODPOVĚĎ</a:t>
            </a:r>
            <a:endParaRPr lang="cs-CZ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263990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699792" y="2564904"/>
            <a:ext cx="3595856" cy="11079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600" b="1" dirty="0"/>
              <a:t>1. 5. 2004</a:t>
            </a:r>
          </a:p>
        </p:txBody>
      </p:sp>
      <p:sp>
        <p:nvSpPr>
          <p:cNvPr id="3" name="Šipka doprava 2">
            <a:hlinkClick r:id="" action="ppaction://hlinkshowjump?jump=firstslide"/>
          </p:cNvPr>
          <p:cNvSpPr/>
          <p:nvPr/>
        </p:nvSpPr>
        <p:spPr>
          <a:xfrm>
            <a:off x="7164288" y="332656"/>
            <a:ext cx="1296144" cy="648072"/>
          </a:xfrm>
          <a:prstGeom prst="rightArrow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44000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Nadpis 23"/>
          <p:cNvSpPr>
            <a:spLocks noGrp="1"/>
          </p:cNvSpPr>
          <p:nvPr>
            <p:ph type="ctrTitle"/>
          </p:nvPr>
        </p:nvSpPr>
        <p:spPr>
          <a:xfrm>
            <a:off x="539552" y="1412776"/>
            <a:ext cx="7772400" cy="1470025"/>
          </a:xfrm>
        </p:spPr>
        <p:txBody>
          <a:bodyPr/>
          <a:lstStyle/>
          <a:p>
            <a:r>
              <a:rPr lang="cs-CZ" dirty="0" smtClean="0"/>
              <a:t>Co je vždy vyobrazeno na lícové straně euromincí?</a:t>
            </a:r>
            <a:endParaRPr lang="cs-CZ" dirty="0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endParaRPr lang="cs-CZ" sz="6000" dirty="0">
              <a:solidFill>
                <a:schemeClr val="tx1"/>
              </a:solidFill>
            </a:endParaRPr>
          </a:p>
        </p:txBody>
      </p:sp>
      <p:sp>
        <p:nvSpPr>
          <p:cNvPr id="27" name="Šipka doprava 26">
            <a:hlinkClick r:id="" action="ppaction://hlinkshowjump?jump=firstslide"/>
          </p:cNvPr>
          <p:cNvSpPr/>
          <p:nvPr/>
        </p:nvSpPr>
        <p:spPr>
          <a:xfrm>
            <a:off x="7164288" y="332656"/>
            <a:ext cx="1296144" cy="648072"/>
          </a:xfrm>
          <a:prstGeom prst="rightArrow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prava 5">
            <a:hlinkClick r:id="" action="ppaction://hlinkshowjump?jump=firstslide"/>
          </p:cNvPr>
          <p:cNvSpPr/>
          <p:nvPr/>
        </p:nvSpPr>
        <p:spPr>
          <a:xfrm>
            <a:off x="6876256" y="4437112"/>
            <a:ext cx="1584176" cy="864096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002060"/>
                </a:solidFill>
                <a:hlinkClick r:id="" action="ppaction://hlinkshowjump?jump=nextslide"/>
              </a:rPr>
              <a:t>ODPOVĚĎ</a:t>
            </a:r>
            <a:endParaRPr lang="cs-CZ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263990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195736" y="2492896"/>
            <a:ext cx="4743671" cy="11079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600" b="1" dirty="0" smtClean="0"/>
              <a:t>mapa Evropy</a:t>
            </a:r>
            <a:endParaRPr lang="cs-CZ" sz="6600" b="1" dirty="0"/>
          </a:p>
        </p:txBody>
      </p:sp>
      <p:sp>
        <p:nvSpPr>
          <p:cNvPr id="6" name="Šipka doprava 5">
            <a:hlinkClick r:id="" action="ppaction://hlinkshowjump?jump=firstslide"/>
          </p:cNvPr>
          <p:cNvSpPr/>
          <p:nvPr/>
        </p:nvSpPr>
        <p:spPr>
          <a:xfrm>
            <a:off x="7164288" y="332656"/>
            <a:ext cx="1296144" cy="648072"/>
          </a:xfrm>
          <a:prstGeom prst="rightArrow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47094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Nadpis 23"/>
          <p:cNvSpPr>
            <a:spLocks noGrp="1"/>
          </p:cNvSpPr>
          <p:nvPr>
            <p:ph type="ctrTitle"/>
          </p:nvPr>
        </p:nvSpPr>
        <p:spPr>
          <a:xfrm>
            <a:off x="539552" y="1412776"/>
            <a:ext cx="7772400" cy="1470025"/>
          </a:xfrm>
        </p:spPr>
        <p:txBody>
          <a:bodyPr/>
          <a:lstStyle/>
          <a:p>
            <a:r>
              <a:rPr lang="cs-CZ" dirty="0" smtClean="0"/>
              <a:t>Jaká měna se používala před zavedením eura v Německu?</a:t>
            </a:r>
            <a:endParaRPr lang="cs-CZ" dirty="0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endParaRPr lang="cs-CZ" sz="6000" dirty="0">
              <a:solidFill>
                <a:schemeClr val="tx1"/>
              </a:solidFill>
            </a:endParaRPr>
          </a:p>
        </p:txBody>
      </p:sp>
      <p:sp>
        <p:nvSpPr>
          <p:cNvPr id="27" name="Šipka doprava 26">
            <a:hlinkClick r:id="" action="ppaction://hlinkshowjump?jump=firstslide"/>
          </p:cNvPr>
          <p:cNvSpPr/>
          <p:nvPr/>
        </p:nvSpPr>
        <p:spPr>
          <a:xfrm>
            <a:off x="7164288" y="332656"/>
            <a:ext cx="1296144" cy="648072"/>
          </a:xfrm>
          <a:prstGeom prst="rightArrow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prava 5">
            <a:hlinkClick r:id="" action="ppaction://hlinkshowjump?jump=nextslide"/>
          </p:cNvPr>
          <p:cNvSpPr/>
          <p:nvPr/>
        </p:nvSpPr>
        <p:spPr>
          <a:xfrm>
            <a:off x="6876256" y="4437112"/>
            <a:ext cx="1584176" cy="864096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002060"/>
                </a:solidFill>
              </a:rPr>
              <a:t>ODPOVĚĎ</a:t>
            </a:r>
            <a:endParaRPr lang="cs-CZ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296617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275856" y="2690336"/>
            <a:ext cx="2407326" cy="11079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600" b="1" dirty="0"/>
              <a:t>marka</a:t>
            </a:r>
          </a:p>
        </p:txBody>
      </p:sp>
      <p:sp>
        <p:nvSpPr>
          <p:cNvPr id="3" name="Šipka doprava 2">
            <a:hlinkClick r:id="" action="ppaction://hlinkshowjump?jump=firstslide"/>
          </p:cNvPr>
          <p:cNvSpPr/>
          <p:nvPr/>
        </p:nvSpPr>
        <p:spPr>
          <a:xfrm>
            <a:off x="7164288" y="332656"/>
            <a:ext cx="1296144" cy="648072"/>
          </a:xfrm>
          <a:prstGeom prst="rightArrow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01860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Nadpis 23"/>
          <p:cNvSpPr>
            <a:spLocks noGrp="1"/>
          </p:cNvSpPr>
          <p:nvPr>
            <p:ph type="ctrTitle"/>
          </p:nvPr>
        </p:nvSpPr>
        <p:spPr>
          <a:xfrm>
            <a:off x="539552" y="1412776"/>
            <a:ext cx="7772400" cy="1470025"/>
          </a:xfrm>
        </p:spPr>
        <p:txBody>
          <a:bodyPr/>
          <a:lstStyle/>
          <a:p>
            <a:r>
              <a:rPr lang="cs-CZ" dirty="0" smtClean="0"/>
              <a:t>Kdo stanovuje kurzy devizového trhu v ČR?</a:t>
            </a:r>
            <a:endParaRPr lang="cs-CZ" dirty="0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endParaRPr lang="cs-CZ" sz="6000" dirty="0">
              <a:solidFill>
                <a:schemeClr val="tx1"/>
              </a:solidFill>
            </a:endParaRPr>
          </a:p>
        </p:txBody>
      </p:sp>
      <p:sp>
        <p:nvSpPr>
          <p:cNvPr id="27" name="Šipka doprava 26">
            <a:hlinkClick r:id="" action="ppaction://hlinkshowjump?jump=firstslide"/>
          </p:cNvPr>
          <p:cNvSpPr/>
          <p:nvPr/>
        </p:nvSpPr>
        <p:spPr>
          <a:xfrm>
            <a:off x="7164288" y="332656"/>
            <a:ext cx="1296144" cy="648072"/>
          </a:xfrm>
          <a:prstGeom prst="rightArrow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prava 5">
            <a:hlinkClick r:id="" action="ppaction://hlinkshowjump?jump=firstslide"/>
          </p:cNvPr>
          <p:cNvSpPr/>
          <p:nvPr/>
        </p:nvSpPr>
        <p:spPr>
          <a:xfrm>
            <a:off x="6876256" y="4437112"/>
            <a:ext cx="1584176" cy="864096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002060"/>
                </a:solidFill>
                <a:hlinkClick r:id="" action="ppaction://hlinkshowjump?jump=nextslide"/>
              </a:rPr>
              <a:t>ODPOVĚĎ</a:t>
            </a:r>
            <a:endParaRPr lang="cs-CZ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296617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043608" y="2734270"/>
            <a:ext cx="7464992" cy="11079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600" b="1" dirty="0"/>
              <a:t>Česká národní banka</a:t>
            </a:r>
          </a:p>
        </p:txBody>
      </p:sp>
      <p:sp>
        <p:nvSpPr>
          <p:cNvPr id="5" name="Šipka doprava 4">
            <a:hlinkClick r:id="" action="ppaction://hlinkshowjump?jump=firstslide"/>
          </p:cNvPr>
          <p:cNvSpPr/>
          <p:nvPr/>
        </p:nvSpPr>
        <p:spPr>
          <a:xfrm>
            <a:off x="7164288" y="332656"/>
            <a:ext cx="1296144" cy="648072"/>
          </a:xfrm>
          <a:prstGeom prst="rightArrow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64402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Nadpis 23"/>
          <p:cNvSpPr>
            <a:spLocks noGrp="1"/>
          </p:cNvSpPr>
          <p:nvPr>
            <p:ph type="ctrTitle"/>
          </p:nvPr>
        </p:nvSpPr>
        <p:spPr>
          <a:xfrm>
            <a:off x="539552" y="1412776"/>
            <a:ext cx="7772400" cy="1470025"/>
          </a:xfrm>
        </p:spPr>
        <p:txBody>
          <a:bodyPr/>
          <a:lstStyle/>
          <a:p>
            <a:r>
              <a:rPr lang="cs-CZ" dirty="0" smtClean="0"/>
              <a:t>Vysvětli pojem prodejní a nákupní kurz. Který je vždy vyšší?</a:t>
            </a:r>
            <a:endParaRPr lang="cs-CZ" dirty="0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endParaRPr lang="cs-CZ" sz="6000" dirty="0">
              <a:solidFill>
                <a:schemeClr val="tx1"/>
              </a:solidFill>
            </a:endParaRPr>
          </a:p>
        </p:txBody>
      </p:sp>
      <p:sp>
        <p:nvSpPr>
          <p:cNvPr id="27" name="Šipka doprava 26">
            <a:hlinkClick r:id="" action="ppaction://hlinkshowjump?jump=firstslide"/>
          </p:cNvPr>
          <p:cNvSpPr/>
          <p:nvPr/>
        </p:nvSpPr>
        <p:spPr>
          <a:xfrm>
            <a:off x="7164288" y="332656"/>
            <a:ext cx="1296144" cy="648072"/>
          </a:xfrm>
          <a:prstGeom prst="rightArrow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prava 5">
            <a:hlinkClick r:id="" action="ppaction://hlinkshowjump?jump=nextslide"/>
          </p:cNvPr>
          <p:cNvSpPr/>
          <p:nvPr/>
        </p:nvSpPr>
        <p:spPr>
          <a:xfrm>
            <a:off x="6876256" y="4437112"/>
            <a:ext cx="1584176" cy="864096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002060"/>
                </a:solidFill>
              </a:rPr>
              <a:t>ODPOVĚĎ</a:t>
            </a:r>
            <a:endParaRPr lang="cs-CZ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296617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547664" y="943817"/>
            <a:ext cx="6750496" cy="517064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6600" b="1" dirty="0"/>
              <a:t>Za jakou cenu měnu bance odprodám a za jakou ji koupím. Prodejní.</a:t>
            </a:r>
          </a:p>
        </p:txBody>
      </p:sp>
      <p:sp>
        <p:nvSpPr>
          <p:cNvPr id="5" name="Šipka doprava 4">
            <a:hlinkClick r:id="" action="ppaction://hlinkshowjump?jump=firstslide"/>
          </p:cNvPr>
          <p:cNvSpPr/>
          <p:nvPr/>
        </p:nvSpPr>
        <p:spPr>
          <a:xfrm>
            <a:off x="7164288" y="332656"/>
            <a:ext cx="1296144" cy="648072"/>
          </a:xfrm>
          <a:prstGeom prst="rightArrow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278656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Nadpis 23"/>
          <p:cNvSpPr>
            <a:spLocks noGrp="1"/>
          </p:cNvSpPr>
          <p:nvPr>
            <p:ph type="ctrTitle"/>
          </p:nvPr>
        </p:nvSpPr>
        <p:spPr>
          <a:xfrm>
            <a:off x="539552" y="1412776"/>
            <a:ext cx="7772400" cy="1470025"/>
          </a:xfrm>
        </p:spPr>
        <p:txBody>
          <a:bodyPr/>
          <a:lstStyle/>
          <a:p>
            <a:r>
              <a:rPr lang="cs-CZ" dirty="0" smtClean="0"/>
              <a:t>Co je to měnový kurz?</a:t>
            </a:r>
            <a:endParaRPr lang="cs-CZ" dirty="0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1397689" y="4293096"/>
            <a:ext cx="6400800" cy="1752600"/>
          </a:xfrm>
        </p:spPr>
        <p:txBody>
          <a:bodyPr>
            <a:normAutofit/>
          </a:bodyPr>
          <a:lstStyle/>
          <a:p>
            <a:endParaRPr lang="cs-CZ" sz="6000" dirty="0">
              <a:solidFill>
                <a:schemeClr val="tx1"/>
              </a:solidFill>
            </a:endParaRPr>
          </a:p>
        </p:txBody>
      </p:sp>
      <p:sp>
        <p:nvSpPr>
          <p:cNvPr id="27" name="Šipka doprava 26">
            <a:hlinkClick r:id="" action="ppaction://hlinkshowjump?jump=firstslide"/>
          </p:cNvPr>
          <p:cNvSpPr/>
          <p:nvPr/>
        </p:nvSpPr>
        <p:spPr>
          <a:xfrm>
            <a:off x="7164288" y="332656"/>
            <a:ext cx="1296144" cy="648072"/>
          </a:xfrm>
          <a:prstGeom prst="rightArrow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prava 5">
            <a:hlinkClick r:id="" action="ppaction://hlinkshowjump?jump=nextslide"/>
          </p:cNvPr>
          <p:cNvSpPr/>
          <p:nvPr/>
        </p:nvSpPr>
        <p:spPr>
          <a:xfrm>
            <a:off x="6876256" y="4437112"/>
            <a:ext cx="1584176" cy="864096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002060"/>
                </a:solidFill>
              </a:rPr>
              <a:t>ODPOVĚĎ</a:t>
            </a:r>
            <a:endParaRPr lang="cs-CZ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296617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979712" y="1340768"/>
            <a:ext cx="5048030" cy="415498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6600" b="1" dirty="0"/>
              <a:t>cena jedné měny vyjádřená v jednotce jiné</a:t>
            </a:r>
          </a:p>
        </p:txBody>
      </p:sp>
      <p:sp>
        <p:nvSpPr>
          <p:cNvPr id="5" name="Šipka doprava 4">
            <a:hlinkClick r:id="" action="ppaction://hlinkshowjump?jump=firstslide"/>
          </p:cNvPr>
          <p:cNvSpPr/>
          <p:nvPr/>
        </p:nvSpPr>
        <p:spPr>
          <a:xfrm>
            <a:off x="7164288" y="332656"/>
            <a:ext cx="1296144" cy="648072"/>
          </a:xfrm>
          <a:prstGeom prst="rightArrow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63402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Nadpis 23"/>
          <p:cNvSpPr>
            <a:spLocks noGrp="1"/>
          </p:cNvSpPr>
          <p:nvPr>
            <p:ph type="ctrTitle"/>
          </p:nvPr>
        </p:nvSpPr>
        <p:spPr>
          <a:xfrm>
            <a:off x="539552" y="1412776"/>
            <a:ext cx="7772400" cy="1470025"/>
          </a:xfrm>
        </p:spPr>
        <p:txBody>
          <a:bodyPr/>
          <a:lstStyle/>
          <a:p>
            <a:r>
              <a:rPr lang="cs-CZ" dirty="0" smtClean="0"/>
              <a:t>Jaká měna se používala před zavedením eura ve Francii?</a:t>
            </a:r>
            <a:endParaRPr lang="cs-CZ" dirty="0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endParaRPr lang="cs-CZ" sz="6000" dirty="0">
              <a:solidFill>
                <a:schemeClr val="tx1"/>
              </a:solidFill>
            </a:endParaRPr>
          </a:p>
        </p:txBody>
      </p:sp>
      <p:sp>
        <p:nvSpPr>
          <p:cNvPr id="27" name="Šipka doprava 26">
            <a:hlinkClick r:id="" action="ppaction://hlinkshowjump?jump=firstslide"/>
          </p:cNvPr>
          <p:cNvSpPr/>
          <p:nvPr/>
        </p:nvSpPr>
        <p:spPr>
          <a:xfrm>
            <a:off x="7164288" y="332656"/>
            <a:ext cx="1296144" cy="648072"/>
          </a:xfrm>
          <a:prstGeom prst="rightArrow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prava 5">
            <a:hlinkClick r:id="" action="ppaction://hlinkshowjump?jump=nextslide"/>
          </p:cNvPr>
          <p:cNvSpPr/>
          <p:nvPr/>
        </p:nvSpPr>
        <p:spPr>
          <a:xfrm>
            <a:off x="6876256" y="4437112"/>
            <a:ext cx="1584176" cy="864096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002060"/>
                </a:solidFill>
              </a:rPr>
              <a:t>ODPOVĚĎ</a:t>
            </a:r>
            <a:endParaRPr lang="cs-CZ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296617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3416749" y="2520211"/>
            <a:ext cx="2012730" cy="11079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6600" b="1" dirty="0">
                <a:solidFill>
                  <a:prstClr val="black"/>
                </a:solidFill>
              </a:rPr>
              <a:t>frank</a:t>
            </a:r>
          </a:p>
        </p:txBody>
      </p:sp>
      <p:sp>
        <p:nvSpPr>
          <p:cNvPr id="6" name="Šipka doprava 5">
            <a:hlinkClick r:id="" action="ppaction://hlinkshowjump?jump=firstslide"/>
          </p:cNvPr>
          <p:cNvSpPr/>
          <p:nvPr/>
        </p:nvSpPr>
        <p:spPr>
          <a:xfrm>
            <a:off x="7164288" y="332656"/>
            <a:ext cx="1296144" cy="648072"/>
          </a:xfrm>
          <a:prstGeom prst="rightArrow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19432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Nadpis 23"/>
          <p:cNvSpPr>
            <a:spLocks noGrp="1"/>
          </p:cNvSpPr>
          <p:nvPr>
            <p:ph type="ctrTitle"/>
          </p:nvPr>
        </p:nvSpPr>
        <p:spPr>
          <a:xfrm>
            <a:off x="539552" y="1412776"/>
            <a:ext cx="7772400" cy="1470025"/>
          </a:xfrm>
        </p:spPr>
        <p:txBody>
          <a:bodyPr/>
          <a:lstStyle/>
          <a:p>
            <a:r>
              <a:rPr lang="cs-CZ" dirty="0" smtClean="0"/>
              <a:t>V jakých hodnotách existují eurobankovky?</a:t>
            </a:r>
            <a:endParaRPr lang="cs-CZ" dirty="0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endParaRPr lang="cs-CZ" sz="6000" dirty="0">
              <a:solidFill>
                <a:schemeClr val="tx1"/>
              </a:solidFill>
            </a:endParaRPr>
          </a:p>
        </p:txBody>
      </p:sp>
      <p:sp>
        <p:nvSpPr>
          <p:cNvPr id="27" name="Šipka doprava 26">
            <a:hlinkClick r:id="" action="ppaction://hlinkshowjump?jump=firstslide"/>
          </p:cNvPr>
          <p:cNvSpPr/>
          <p:nvPr/>
        </p:nvSpPr>
        <p:spPr>
          <a:xfrm>
            <a:off x="7164288" y="332656"/>
            <a:ext cx="1296144" cy="648072"/>
          </a:xfrm>
          <a:prstGeom prst="rightArrow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prava 5">
            <a:hlinkClick r:id="" action="ppaction://hlinkshowjump?jump=nextslide"/>
          </p:cNvPr>
          <p:cNvSpPr/>
          <p:nvPr/>
        </p:nvSpPr>
        <p:spPr>
          <a:xfrm>
            <a:off x="6876256" y="4437112"/>
            <a:ext cx="1584176" cy="864096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002060"/>
                </a:solidFill>
              </a:rPr>
              <a:t>ODPOVĚĎ</a:t>
            </a:r>
            <a:endParaRPr lang="cs-CZ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301321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835696" y="1916832"/>
            <a:ext cx="5275190" cy="21236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6600" b="1" dirty="0">
                <a:solidFill>
                  <a:prstClr val="black"/>
                </a:solidFill>
              </a:rPr>
              <a:t>5, 10, 20, 50, 100, 200, 500 </a:t>
            </a:r>
          </a:p>
        </p:txBody>
      </p:sp>
      <p:sp>
        <p:nvSpPr>
          <p:cNvPr id="5" name="Šipka doprava 4">
            <a:hlinkClick r:id="" action="ppaction://hlinkshowjump?jump=firstslide"/>
          </p:cNvPr>
          <p:cNvSpPr/>
          <p:nvPr/>
        </p:nvSpPr>
        <p:spPr>
          <a:xfrm>
            <a:off x="7164288" y="332656"/>
            <a:ext cx="1296144" cy="648072"/>
          </a:xfrm>
          <a:prstGeom prst="rightArrow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0450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Nadpis 23"/>
          <p:cNvSpPr>
            <a:spLocks noGrp="1"/>
          </p:cNvSpPr>
          <p:nvPr>
            <p:ph type="ctrTitle"/>
          </p:nvPr>
        </p:nvSpPr>
        <p:spPr>
          <a:xfrm>
            <a:off x="539552" y="1412776"/>
            <a:ext cx="7772400" cy="1470025"/>
          </a:xfrm>
        </p:spPr>
        <p:txBody>
          <a:bodyPr/>
          <a:lstStyle/>
          <a:p>
            <a:r>
              <a:rPr lang="cs-CZ" dirty="0" smtClean="0"/>
              <a:t>Jakou měnu používá Japonsko?</a:t>
            </a:r>
            <a:br>
              <a:rPr lang="cs-CZ" dirty="0" smtClean="0"/>
            </a:br>
            <a:r>
              <a:rPr lang="cs-CZ" dirty="0" smtClean="0"/>
              <a:t>Znáš její symbol?</a:t>
            </a:r>
            <a:endParaRPr lang="cs-CZ" dirty="0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1259632" y="3231966"/>
            <a:ext cx="6400800" cy="1752600"/>
          </a:xfrm>
        </p:spPr>
        <p:txBody>
          <a:bodyPr>
            <a:normAutofit/>
          </a:bodyPr>
          <a:lstStyle/>
          <a:p>
            <a:endParaRPr lang="cs-CZ" sz="6000" dirty="0">
              <a:solidFill>
                <a:schemeClr val="tx1"/>
              </a:solidFill>
            </a:endParaRPr>
          </a:p>
        </p:txBody>
      </p:sp>
      <p:sp>
        <p:nvSpPr>
          <p:cNvPr id="27" name="Šipka doprava 26">
            <a:hlinkClick r:id="" action="ppaction://hlinkshowjump?jump=firstslide"/>
          </p:cNvPr>
          <p:cNvSpPr/>
          <p:nvPr/>
        </p:nvSpPr>
        <p:spPr>
          <a:xfrm>
            <a:off x="7164288" y="332656"/>
            <a:ext cx="1296144" cy="648072"/>
          </a:xfrm>
          <a:prstGeom prst="rightArrow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prava 5">
            <a:hlinkClick r:id="" action="ppaction://hlinkshowjump?jump=nextslide"/>
          </p:cNvPr>
          <p:cNvSpPr/>
          <p:nvPr/>
        </p:nvSpPr>
        <p:spPr>
          <a:xfrm>
            <a:off x="6876256" y="4437112"/>
            <a:ext cx="1584176" cy="864096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002060"/>
                </a:solidFill>
              </a:rPr>
              <a:t>ODPOVĚĎ</a:t>
            </a:r>
            <a:endParaRPr lang="cs-CZ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301321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347864" y="2420888"/>
            <a:ext cx="2310248" cy="11079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600" b="1" dirty="0">
                <a:solidFill>
                  <a:prstClr val="black"/>
                </a:solidFill>
              </a:rPr>
              <a:t>jen, ¥ </a:t>
            </a:r>
          </a:p>
        </p:txBody>
      </p:sp>
      <p:sp>
        <p:nvSpPr>
          <p:cNvPr id="5" name="Šipka doprava 4">
            <a:hlinkClick r:id="" action="ppaction://hlinkshowjump?jump=firstslide"/>
          </p:cNvPr>
          <p:cNvSpPr/>
          <p:nvPr/>
        </p:nvSpPr>
        <p:spPr>
          <a:xfrm>
            <a:off x="7164288" y="332656"/>
            <a:ext cx="1296144" cy="648072"/>
          </a:xfrm>
          <a:prstGeom prst="rightArrow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07039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Nadpis 23"/>
          <p:cNvSpPr>
            <a:spLocks noGrp="1"/>
          </p:cNvSpPr>
          <p:nvPr>
            <p:ph type="ctrTitle"/>
          </p:nvPr>
        </p:nvSpPr>
        <p:spPr>
          <a:xfrm>
            <a:off x="539552" y="1412776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Jaký je kurz amerického dolaru vůči české koruně? Tolerance 5 Kč.</a:t>
            </a:r>
            <a:endParaRPr lang="cs-CZ" dirty="0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endParaRPr lang="cs-CZ" sz="6000" dirty="0">
              <a:solidFill>
                <a:schemeClr val="tx1"/>
              </a:solidFill>
            </a:endParaRPr>
          </a:p>
        </p:txBody>
      </p:sp>
      <p:sp>
        <p:nvSpPr>
          <p:cNvPr id="27" name="Šipka doprava 26">
            <a:hlinkClick r:id="" action="ppaction://hlinkshowjump?jump=firstslide"/>
          </p:cNvPr>
          <p:cNvSpPr/>
          <p:nvPr/>
        </p:nvSpPr>
        <p:spPr>
          <a:xfrm>
            <a:off x="7164288" y="332656"/>
            <a:ext cx="1296144" cy="648072"/>
          </a:xfrm>
          <a:prstGeom prst="rightArrow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prava 5">
            <a:hlinkClick r:id="" action="ppaction://hlinkshowjump?jump=nextslide"/>
          </p:cNvPr>
          <p:cNvSpPr/>
          <p:nvPr/>
        </p:nvSpPr>
        <p:spPr>
          <a:xfrm>
            <a:off x="6876256" y="4437112"/>
            <a:ext cx="1584176" cy="864096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002060"/>
                </a:solidFill>
              </a:rPr>
              <a:t>ODPOVĚĎ</a:t>
            </a:r>
            <a:endParaRPr lang="cs-CZ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301321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491880" y="2165524"/>
            <a:ext cx="2035237" cy="11079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600" b="1" dirty="0">
                <a:solidFill>
                  <a:prstClr val="black"/>
                </a:solidFill>
              </a:rPr>
              <a:t>20 Kč</a:t>
            </a:r>
          </a:p>
        </p:txBody>
      </p:sp>
      <p:sp>
        <p:nvSpPr>
          <p:cNvPr id="5" name="Šipka doprava 4">
            <a:hlinkClick r:id="" action="ppaction://hlinkshowjump?jump=firstslide"/>
          </p:cNvPr>
          <p:cNvSpPr/>
          <p:nvPr/>
        </p:nvSpPr>
        <p:spPr>
          <a:xfrm>
            <a:off x="7164288" y="332656"/>
            <a:ext cx="1296144" cy="648072"/>
          </a:xfrm>
          <a:prstGeom prst="rightArrow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95755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Nadpis 23"/>
          <p:cNvSpPr>
            <a:spLocks noGrp="1"/>
          </p:cNvSpPr>
          <p:nvPr>
            <p:ph type="ctrTitle"/>
          </p:nvPr>
        </p:nvSpPr>
        <p:spPr>
          <a:xfrm>
            <a:off x="539552" y="1412776"/>
            <a:ext cx="7772400" cy="1470025"/>
          </a:xfrm>
        </p:spPr>
        <p:txBody>
          <a:bodyPr/>
          <a:lstStyle/>
          <a:p>
            <a:r>
              <a:rPr lang="cs-CZ" dirty="0" smtClean="0"/>
              <a:t>V jakých hodnotách existují euromince?</a:t>
            </a:r>
            <a:endParaRPr lang="cs-CZ" dirty="0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endParaRPr lang="cs-CZ" sz="6000" dirty="0">
              <a:solidFill>
                <a:schemeClr val="tx1"/>
              </a:solidFill>
            </a:endParaRPr>
          </a:p>
        </p:txBody>
      </p:sp>
      <p:sp>
        <p:nvSpPr>
          <p:cNvPr id="27" name="Šipka doprava 26">
            <a:hlinkClick r:id="" action="ppaction://hlinkshowjump?jump=firstslide"/>
          </p:cNvPr>
          <p:cNvSpPr/>
          <p:nvPr/>
        </p:nvSpPr>
        <p:spPr>
          <a:xfrm>
            <a:off x="7164288" y="332656"/>
            <a:ext cx="1296144" cy="648072"/>
          </a:xfrm>
          <a:prstGeom prst="rightArrow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prava 5">
            <a:hlinkClick r:id="" action="ppaction://hlinkshowjump?jump=nextslide"/>
          </p:cNvPr>
          <p:cNvSpPr/>
          <p:nvPr/>
        </p:nvSpPr>
        <p:spPr>
          <a:xfrm>
            <a:off x="6876256" y="4437112"/>
            <a:ext cx="1584176" cy="864096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002060"/>
                </a:solidFill>
              </a:rPr>
              <a:t>ODPOVĚĎ</a:t>
            </a:r>
            <a:endParaRPr lang="cs-CZ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301321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2211691"/>
            <a:ext cx="8964488" cy="21236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6600" b="1" dirty="0">
                <a:solidFill>
                  <a:prstClr val="black"/>
                </a:solidFill>
              </a:rPr>
              <a:t>1, 2, 5, 10, 20, 50 centů; 1, 2 eura</a:t>
            </a:r>
          </a:p>
        </p:txBody>
      </p:sp>
      <p:sp>
        <p:nvSpPr>
          <p:cNvPr id="5" name="Šipka doprava 4">
            <a:hlinkClick r:id="" action="ppaction://hlinkshowjump?jump=firstslide"/>
          </p:cNvPr>
          <p:cNvSpPr/>
          <p:nvPr/>
        </p:nvSpPr>
        <p:spPr>
          <a:xfrm>
            <a:off x="7164288" y="332656"/>
            <a:ext cx="1296144" cy="648072"/>
          </a:xfrm>
          <a:prstGeom prst="rightArrow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07737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3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185</TotalTime>
  <Words>548</Words>
  <Application>Microsoft Office PowerPoint</Application>
  <PresentationFormat>Předvádění na obrazovce (4:3)</PresentationFormat>
  <Paragraphs>152</Paragraphs>
  <Slides>56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56</vt:i4>
      </vt:variant>
    </vt:vector>
  </HeadingPairs>
  <TitlesOfParts>
    <vt:vector size="57" baseType="lpstr">
      <vt:lpstr>Motiv systému Office</vt:lpstr>
      <vt:lpstr>Prezentace aplikace PowerPoint</vt:lpstr>
      <vt:lpstr>Prezentace aplikace PowerPoint</vt:lpstr>
      <vt:lpstr>Co je symbolem měny euro?</vt:lpstr>
      <vt:lpstr>Prezentace aplikace PowerPoint</vt:lpstr>
      <vt:lpstr>Co je to konvertibilita měny?</vt:lpstr>
      <vt:lpstr>Prezentace aplikace PowerPoint</vt:lpstr>
      <vt:lpstr>Vyjmenuj alespoň tři státy, jejichž měna má v názvu slovo koruna.</vt:lpstr>
      <vt:lpstr>Prezentace aplikace PowerPoint</vt:lpstr>
      <vt:lpstr>Jak se jmenuje zlomková měna eura?</vt:lpstr>
      <vt:lpstr>Prezentace aplikace PowerPoint</vt:lpstr>
      <vt:lpstr>Odhadni současný kurz koruny vůči euru. Tolerance 8 Kč.</vt:lpstr>
      <vt:lpstr>Prezentace aplikace PowerPoint</vt:lpstr>
      <vt:lpstr>Jakou měnou budeš platit v USA? Napiš také její označení.</vt:lpstr>
      <vt:lpstr>Prezentace aplikace PowerPoint</vt:lpstr>
      <vt:lpstr>Ve kterých státech je oficiální měnou euro? Vyjmenuj alespoň tři.</vt:lpstr>
      <vt:lpstr>Prezentace aplikace PowerPoint</vt:lpstr>
      <vt:lpstr>Která měna má tento symbol -£-  a kde se používá?</vt:lpstr>
      <vt:lpstr>Prezentace aplikace PowerPoint</vt:lpstr>
      <vt:lpstr>Ve kterém roce se začalo poprvé platit eurem? Tolerance 10 let.</vt:lpstr>
      <vt:lpstr>Prezentace aplikace PowerPoint</vt:lpstr>
      <vt:lpstr>Co je to eurozóna?</vt:lpstr>
      <vt:lpstr>Prezentace aplikace PowerPoint</vt:lpstr>
      <vt:lpstr>Který stát jako poslední (v roce 2010) vstoupil do eurozóny?</vt:lpstr>
      <vt:lpstr>Prezentace aplikace PowerPoint</vt:lpstr>
      <vt:lpstr>Jaká je zlomková měna libry?</vt:lpstr>
      <vt:lpstr>Prezentace aplikace PowerPoint</vt:lpstr>
      <vt:lpstr>Doplň: Kurzovní lístek udává ke každé měně kurz ………… a ……………</vt:lpstr>
      <vt:lpstr>Prezentace aplikace PowerPoint</vt:lpstr>
      <vt:lpstr>Co to jsou valuty?</vt:lpstr>
      <vt:lpstr>Prezentace aplikace PowerPoint</vt:lpstr>
      <vt:lpstr>Co to jsou devizy?</vt:lpstr>
      <vt:lpstr>Prezentace aplikace PowerPoint</vt:lpstr>
      <vt:lpstr>Kde sídlí evropská centrální banka?</vt:lpstr>
      <vt:lpstr>Prezentace aplikace PowerPoint</vt:lpstr>
      <vt:lpstr>Od kdy je ČR členem EU?</vt:lpstr>
      <vt:lpstr>Prezentace aplikace PowerPoint</vt:lpstr>
      <vt:lpstr>Co je vždy vyobrazeno na lícové straně euromincí?</vt:lpstr>
      <vt:lpstr>Prezentace aplikace PowerPoint</vt:lpstr>
      <vt:lpstr>Jaká měna se používala před zavedením eura v Německu?</vt:lpstr>
      <vt:lpstr>Prezentace aplikace PowerPoint</vt:lpstr>
      <vt:lpstr>Kdo stanovuje kurzy devizového trhu v ČR?</vt:lpstr>
      <vt:lpstr>Prezentace aplikace PowerPoint</vt:lpstr>
      <vt:lpstr>Vysvětli pojem prodejní a nákupní kurz. Který je vždy vyšší?</vt:lpstr>
      <vt:lpstr>Prezentace aplikace PowerPoint</vt:lpstr>
      <vt:lpstr>Co je to měnový kurz?</vt:lpstr>
      <vt:lpstr>Prezentace aplikace PowerPoint</vt:lpstr>
      <vt:lpstr>Jaká měna se používala před zavedením eura ve Francii?</vt:lpstr>
      <vt:lpstr>Prezentace aplikace PowerPoint</vt:lpstr>
      <vt:lpstr>V jakých hodnotách existují eurobankovky?</vt:lpstr>
      <vt:lpstr>Prezentace aplikace PowerPoint</vt:lpstr>
      <vt:lpstr>Jakou měnu používá Japonsko? Znáš její symbol?</vt:lpstr>
      <vt:lpstr>Prezentace aplikace PowerPoint</vt:lpstr>
      <vt:lpstr>Jaký je kurz amerického dolaru vůči české koruně? Tolerance 5 Kč.</vt:lpstr>
      <vt:lpstr>Prezentace aplikace PowerPoint</vt:lpstr>
      <vt:lpstr>V jakých hodnotách existují euromince?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Blanka</dc:creator>
  <cp:lastModifiedBy>Blanka</cp:lastModifiedBy>
  <cp:revision>21</cp:revision>
  <dcterms:created xsi:type="dcterms:W3CDTF">2012-11-21T15:09:36Z</dcterms:created>
  <dcterms:modified xsi:type="dcterms:W3CDTF">2013-06-01T04:30:09Z</dcterms:modified>
</cp:coreProperties>
</file>