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1" r:id="rId3"/>
    <p:sldId id="270" r:id="rId4"/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8CCF2-2ABC-4BCE-B780-729FC1FBAD8D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93B11-72EF-4663-B4E9-E6BC62984D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6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8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352928" cy="4824536"/>
          </a:xfrm>
        </p:spPr>
        <p:txBody>
          <a:bodyPr>
            <a:normAutofit fontScale="550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VY_32_INOVACE_104_Vodiče a nevodiče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Mgr. Ondřej </a:t>
            </a:r>
            <a:r>
              <a:rPr lang="cs-CZ" b="1" i="1" dirty="0" err="1" smtClean="0"/>
              <a:t>Vraj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Určeno pro 9. ročník </a:t>
            </a:r>
            <a:r>
              <a:rPr lang="cs-CZ" i="1" dirty="0" smtClean="0"/>
              <a:t>ZŠ</a:t>
            </a:r>
            <a:r>
              <a:rPr lang="cs-CZ" dirty="0" smtClean="0"/>
              <a:t> praktické</a:t>
            </a:r>
          </a:p>
          <a:p>
            <a:pPr marL="88900" indent="20638">
              <a:buNone/>
            </a:pPr>
            <a:r>
              <a:rPr lang="cs-CZ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dirty="0" smtClean="0"/>
              <a:t>Vzdělávací obor: Fyzika</a:t>
            </a:r>
          </a:p>
          <a:p>
            <a:pPr marL="88900" indent="20638">
              <a:buNone/>
            </a:pPr>
            <a:r>
              <a:rPr lang="cs-CZ" dirty="0" smtClean="0"/>
              <a:t>Tematický okruh: Fyzika pro 9. ročník ZŠ praktické</a:t>
            </a:r>
          </a:p>
          <a:p>
            <a:pPr marL="88900" indent="20638">
              <a:buNone/>
            </a:pPr>
            <a:r>
              <a:rPr lang="cs-CZ" dirty="0" smtClean="0"/>
              <a:t>Vytvořeno dne: 31. 10. 2012</a:t>
            </a:r>
          </a:p>
          <a:p>
            <a:pPr marL="88900" indent="20638"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1. 11. 3012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určená žákům 9. ročníku ZŠ praktické k opakování látky vodičích a nevodičích. Může být použita jako kvíz pro jednotlivce či skupinu žáků.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900" cmpd="sng">
                  <a:solidFill>
                    <a:schemeClr val="tx2">
                      <a:alpha val="55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Vodiče a nevodiče</a:t>
            </a:r>
            <a:endParaRPr lang="cs-CZ" sz="8000" b="1" dirty="0">
              <a:ln w="900" cmpd="sng">
                <a:solidFill>
                  <a:schemeClr val="tx2">
                    <a:alpha val="55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6386" name="Picture 2" descr="ampéry,jističe,obvody,šňůry,nebezpečí,elektrické,nadměrné,prodlužovací,fotolia,pojistky,hrozby,světla,zatížení,vícenásobné,přetížení,zástrčky,energie,pomůcky,watty,dráty,kabely,vodič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63691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Urči, zda je daná látka vodič či nevodič.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Klikni na rámeček s odpovědí a dozvíš se, zda jsi odpověděl správně.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Sklo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448272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NEVODIČ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11560" y="3284984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355976" y="3140968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NE!!!</a:t>
            </a:r>
            <a:endParaRPr lang="cs-CZ" dirty="0"/>
          </a:p>
        </p:txBody>
      </p:sp>
      <p:pic>
        <p:nvPicPr>
          <p:cNvPr id="4" name="Zástupný symbol pro obsah 3" descr="MC900433161.JPG">
            <a:hlinkClick r:id="" action="ppaction://hlinkshowjump?jump=lastslideviewed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PAPÍR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52028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NEVODIČ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83568" y="342900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211960" y="3212976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KOVY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448272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NEVODIČ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11560" y="3356992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499992" y="3284984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DŘEVO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448272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NEVODIČ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467544" y="3501008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211960" y="3140968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1470025"/>
          </a:xfrm>
        </p:spPr>
        <p:txBody>
          <a:bodyPr/>
          <a:lstStyle/>
          <a:p>
            <a:r>
              <a:rPr lang="cs-CZ" b="1" cap="all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SLANÁ VODA</a:t>
            </a:r>
            <a:endParaRPr lang="cs-CZ" b="1" cap="all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" action="ppaction://noaction" highlightClick="1"/>
          </p:cNvPr>
          <p:cNvSpPr txBox="1"/>
          <p:nvPr/>
        </p:nvSpPr>
        <p:spPr>
          <a:xfrm>
            <a:off x="1043608" y="4077072"/>
            <a:ext cx="2448272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NEVODIČ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4077072"/>
            <a:ext cx="2880320" cy="76944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VODIČ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395536" y="3429000"/>
            <a:ext cx="3384376" cy="223224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4211960" y="3140968"/>
            <a:ext cx="3888432" cy="252028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SUPER!!!</a:t>
            </a:r>
            <a:endParaRPr lang="cs-CZ" dirty="0"/>
          </a:p>
        </p:txBody>
      </p:sp>
      <p:pic>
        <p:nvPicPr>
          <p:cNvPr id="4" name="Zástupný symbol pro obsah 3" descr="MC900433160.JPG">
            <a:hlinkClick r:id="" action="ppaction://hlinkshowjump?jump=nextslide"/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prstTxWarp prst="textCanUp">
              <a:avLst/>
            </a:prstTxWarp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Výborně, jsi šikula!!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Zdroje: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84</Words>
  <Application>Microsoft Office PowerPoint</Application>
  <PresentationFormat>Předvádění na obrazovce (4:3)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Vodiče a nevodiče</vt:lpstr>
      <vt:lpstr>Urči, zda je daná látka vodič či nevodič.</vt:lpstr>
      <vt:lpstr>Sklo</vt:lpstr>
      <vt:lpstr>TO NE!!!</vt:lpstr>
      <vt:lpstr>SUPER!!!</vt:lpstr>
      <vt:lpstr>PAPÍR</vt:lpstr>
      <vt:lpstr>SUPER!!!</vt:lpstr>
      <vt:lpstr>KOVY</vt:lpstr>
      <vt:lpstr>SUPER!!!</vt:lpstr>
      <vt:lpstr>DŘEVO</vt:lpstr>
      <vt:lpstr>SUPER!!!</vt:lpstr>
      <vt:lpstr>SLANÁ VODA</vt:lpstr>
      <vt:lpstr>SUPER!!!</vt:lpstr>
      <vt:lpstr>Výborně, jsi šikula!!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ovládáme vůlí</dc:title>
  <dc:creator>Credo o.p.s.</dc:creator>
  <cp:lastModifiedBy>Credo o.p.s.</cp:lastModifiedBy>
  <cp:revision>17</cp:revision>
  <dcterms:created xsi:type="dcterms:W3CDTF">2012-04-27T09:32:28Z</dcterms:created>
  <dcterms:modified xsi:type="dcterms:W3CDTF">2013-05-28T04:45:00Z</dcterms:modified>
</cp:coreProperties>
</file>