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7" r:id="rId3"/>
    <p:sldId id="256" r:id="rId4"/>
    <p:sldId id="267" r:id="rId5"/>
    <p:sldId id="257" r:id="rId6"/>
    <p:sldId id="259" r:id="rId7"/>
    <p:sldId id="268" r:id="rId8"/>
    <p:sldId id="260" r:id="rId9"/>
    <p:sldId id="269" r:id="rId10"/>
    <p:sldId id="261" r:id="rId11"/>
    <p:sldId id="270" r:id="rId12"/>
    <p:sldId id="262" r:id="rId13"/>
    <p:sldId id="271" r:id="rId14"/>
    <p:sldId id="263" r:id="rId15"/>
    <p:sldId id="272" r:id="rId16"/>
    <p:sldId id="264" r:id="rId17"/>
    <p:sldId id="273" r:id="rId18"/>
    <p:sldId id="265" r:id="rId19"/>
    <p:sldId id="274" r:id="rId20"/>
    <p:sldId id="266" r:id="rId21"/>
    <p:sldId id="275" r:id="rId22"/>
    <p:sldId id="276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7A230E-790C-42FA-AC88-58B33DE4059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FE965-C64A-4A3B-A3F4-E798533768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5040560"/>
          </a:xfrm>
        </p:spPr>
        <p:txBody>
          <a:bodyPr>
            <a:normAutofit fontScale="47500" lnSpcReduction="20000"/>
          </a:bodyPr>
          <a:lstStyle/>
          <a:p>
            <a:pPr marL="88900" indent="20638">
              <a:buNone/>
            </a:pPr>
            <a:r>
              <a:rPr lang="cs-CZ" sz="38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Výukový materiál č.: VY_32_INOVACE_105_Elektrické zdroje a spotřebiče</a:t>
            </a:r>
          </a:p>
          <a:p>
            <a:pPr marL="88900" indent="20638">
              <a:buNone/>
            </a:pPr>
            <a:r>
              <a:rPr lang="cs-CZ" sz="3800" dirty="0" smtClean="0"/>
              <a:t> </a:t>
            </a:r>
          </a:p>
          <a:p>
            <a:pPr marL="88900" indent="20638">
              <a:buNone/>
            </a:pPr>
            <a:r>
              <a:rPr lang="cs-CZ" sz="3800" dirty="0" smtClean="0"/>
              <a:t>Vypracoval: </a:t>
            </a:r>
            <a:r>
              <a:rPr lang="cs-CZ" sz="3800" b="1" i="1" dirty="0" smtClean="0"/>
              <a:t>Mgr. Ondřej </a:t>
            </a:r>
            <a:r>
              <a:rPr lang="cs-CZ" sz="3800" b="1" i="1" dirty="0" err="1" smtClean="0"/>
              <a:t>Vraj</a:t>
            </a: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 </a:t>
            </a:r>
          </a:p>
          <a:p>
            <a:pPr marL="88900" indent="20638">
              <a:buNone/>
            </a:pPr>
            <a:r>
              <a:rPr lang="cs-CZ" sz="3800" dirty="0" smtClean="0"/>
              <a:t>Určeno pro 9. ročník </a:t>
            </a:r>
            <a:r>
              <a:rPr lang="cs-CZ" sz="3800" i="1" dirty="0" smtClean="0"/>
              <a:t>ZŠ</a:t>
            </a:r>
            <a:r>
              <a:rPr lang="cs-CZ" sz="3800" dirty="0" smtClean="0"/>
              <a:t> praktické</a:t>
            </a:r>
          </a:p>
          <a:p>
            <a:pPr marL="88900" indent="20638">
              <a:buNone/>
            </a:pPr>
            <a:r>
              <a:rPr lang="cs-CZ" sz="3800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sz="3800" dirty="0" smtClean="0"/>
              <a:t>Vzdělávací obor: Fyzika</a:t>
            </a:r>
          </a:p>
          <a:p>
            <a:pPr marL="88900" indent="20638">
              <a:buNone/>
            </a:pPr>
            <a:r>
              <a:rPr lang="cs-CZ" sz="3800" dirty="0" smtClean="0"/>
              <a:t>Tematický okruh: Fyzika pro 9. ročník ZŠ praktické</a:t>
            </a:r>
          </a:p>
          <a:p>
            <a:pPr marL="88900" indent="20638">
              <a:buNone/>
            </a:pPr>
            <a:r>
              <a:rPr lang="cs-CZ" sz="3800" dirty="0" smtClean="0"/>
              <a:t>Vytvořeno dne: </a:t>
            </a:r>
            <a:r>
              <a:rPr lang="cs-CZ" sz="3800" dirty="0" smtClean="0"/>
              <a:t>1. </a:t>
            </a:r>
            <a:r>
              <a:rPr lang="cs-CZ" sz="3800" dirty="0" smtClean="0"/>
              <a:t>11. 2012</a:t>
            </a:r>
          </a:p>
          <a:p>
            <a:pPr marL="88900" indent="20638">
              <a:buNone/>
            </a:pPr>
            <a:r>
              <a:rPr lang="cs-CZ" sz="3800" dirty="0" err="1" smtClean="0"/>
              <a:t>Odpilotováno</a:t>
            </a:r>
            <a:r>
              <a:rPr lang="cs-CZ" sz="3800" dirty="0" smtClean="0"/>
              <a:t> ve výuce dne: </a:t>
            </a:r>
            <a:r>
              <a:rPr lang="cs-CZ" sz="3800" dirty="0" smtClean="0"/>
              <a:t>1. </a:t>
            </a:r>
            <a:r>
              <a:rPr lang="cs-CZ" sz="3800" dirty="0" smtClean="0"/>
              <a:t>11. 2012</a:t>
            </a:r>
          </a:p>
          <a:p>
            <a:pPr marL="88900" indent="20638">
              <a:buNone/>
            </a:pPr>
            <a:endParaRPr lang="cs-CZ" sz="3800" dirty="0" smtClean="0"/>
          </a:p>
          <a:p>
            <a:pPr marL="88900" indent="20638">
              <a:buNone/>
            </a:pPr>
            <a:r>
              <a:rPr lang="cs-CZ" sz="3800" dirty="0" smtClean="0"/>
              <a:t>Anotace: Prezentace </a:t>
            </a:r>
            <a:r>
              <a:rPr lang="cs-CZ" sz="3800" dirty="0" err="1" smtClean="0"/>
              <a:t>Powerpoint</a:t>
            </a:r>
            <a:r>
              <a:rPr lang="cs-CZ" sz="3800" dirty="0" smtClean="0"/>
              <a:t> určená žákům 9. ročníku ZŠ praktické jako materiál k poznávání elektrických zdrojů a spotřebičů. Materiál lze použít na PC, dotykových obrazovkách či na interaktivní tabuli.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Elektrické zdroje a spotřebiče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P11004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4310390">
            <a:off x="57692" y="2587290"/>
            <a:ext cx="3721961" cy="27914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P110044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4901757">
            <a:off x="2068328" y="2312282"/>
            <a:ext cx="3515883" cy="26369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P110043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852471">
            <a:off x="3978996" y="2260798"/>
            <a:ext cx="3720044" cy="2790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P11004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6370046">
            <a:off x="5478007" y="2685849"/>
            <a:ext cx="3668222" cy="27511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pic>
        <p:nvPicPr>
          <p:cNvPr id="4" name="Obrázek 3" descr="P11004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2522772" y="1757815"/>
            <a:ext cx="3720413" cy="2790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>
            <a:hlinkClick r:id="" action="ppaction://noaction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827584" y="4797152"/>
            <a:ext cx="3168352" cy="15121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 není dobře, zkus se opravit.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1.JPG">
            <a:hlinkClick r:id="" action="ppaction://hlinkshowjump?jump=lastslideviewed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7" name="Obrázek 6" descr="P11004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435762" y="1748813"/>
            <a:ext cx="3840427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Obdélník 7">
            <a:hlinkClick r:id="" action="ppaction://noaction"/>
          </p:cNvPr>
          <p:cNvSpPr/>
          <p:nvPr/>
        </p:nvSpPr>
        <p:spPr>
          <a:xfrm>
            <a:off x="5436096" y="4869160"/>
            <a:ext cx="3168352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" action="ppaction://hlinkshowjump?jump=nextslide"/>
          </p:cNvPr>
          <p:cNvSpPr/>
          <p:nvPr/>
        </p:nvSpPr>
        <p:spPr>
          <a:xfrm>
            <a:off x="755576" y="4797152"/>
            <a:ext cx="3096344" cy="15121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5436096" y="4797152"/>
            <a:ext cx="3024336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8" name="Obrázek 7" descr="P110043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23187" y="1268760"/>
            <a:ext cx="4704523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>
            <a:hlinkClick r:id="" action="ppaction://hlinkshowjump?jump=nextslide"/>
          </p:cNvPr>
          <p:cNvSpPr/>
          <p:nvPr/>
        </p:nvSpPr>
        <p:spPr>
          <a:xfrm>
            <a:off x="683568" y="4797152"/>
            <a:ext cx="3312368" cy="158417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5292080" y="4725144"/>
            <a:ext cx="3384376" cy="17281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8" name="Obrázek 7" descr="P110044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204737" y="1691807"/>
            <a:ext cx="3960440" cy="297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755576" y="4797152"/>
            <a:ext cx="3168352" cy="15121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" action="ppaction://hlinkshowjump?jump=nextslide"/>
          </p:cNvPr>
          <p:cNvSpPr/>
          <p:nvPr/>
        </p:nvSpPr>
        <p:spPr>
          <a:xfrm>
            <a:off x="5364088" y="4725144"/>
            <a:ext cx="309634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8" name="Obrázek 7" descr="P1100440.JPG"/>
          <p:cNvPicPr>
            <a:picLocks noChangeAspect="1"/>
          </p:cNvPicPr>
          <p:nvPr/>
        </p:nvPicPr>
        <p:blipFill>
          <a:blip r:embed="rId3" cstate="print"/>
          <a:srcRect l="8475" r="10169"/>
          <a:stretch>
            <a:fillRect/>
          </a:stretch>
        </p:blipFill>
        <p:spPr>
          <a:xfrm rot="5400000">
            <a:off x="2417947" y="1550604"/>
            <a:ext cx="3528392" cy="3252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611560" y="4725144"/>
            <a:ext cx="3384376" cy="158417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" action="ppaction://hlinkshowjump?jump=nextslide"/>
          </p:cNvPr>
          <p:cNvSpPr/>
          <p:nvPr/>
        </p:nvSpPr>
        <p:spPr>
          <a:xfrm>
            <a:off x="5292080" y="4725144"/>
            <a:ext cx="3240360" cy="158417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8" name="Obrázek 7" descr="P110043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438763" y="1745813"/>
            <a:ext cx="3816425" cy="2862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>
            <a:hlinkClick r:id="" action="ppaction://hlinkshowjump?jump=nextslide"/>
          </p:cNvPr>
          <p:cNvSpPr/>
          <p:nvPr/>
        </p:nvSpPr>
        <p:spPr>
          <a:xfrm>
            <a:off x="683568" y="4725144"/>
            <a:ext cx="3168352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5580112" y="4653136"/>
            <a:ext cx="2880320" cy="158417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8" name="Obrázek 7" descr="P1100439.JPG"/>
          <p:cNvPicPr>
            <a:picLocks noChangeAspect="1"/>
          </p:cNvPicPr>
          <p:nvPr/>
        </p:nvPicPr>
        <p:blipFill>
          <a:blip r:embed="rId3" cstate="print"/>
          <a:srcRect l="17241" r="8621"/>
          <a:stretch>
            <a:fillRect/>
          </a:stretch>
        </p:blipFill>
        <p:spPr>
          <a:xfrm rot="5400000">
            <a:off x="2360444" y="1392084"/>
            <a:ext cx="3559016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539552" y="4653136"/>
            <a:ext cx="3384376" cy="165618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" action="ppaction://hlinkshowjump?jump=nextslide"/>
          </p:cNvPr>
          <p:cNvSpPr/>
          <p:nvPr/>
        </p:nvSpPr>
        <p:spPr>
          <a:xfrm>
            <a:off x="5292080" y="4653136"/>
            <a:ext cx="3312368" cy="158417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8" name="Obrázek 7" descr="P1100438.JPG"/>
          <p:cNvPicPr>
            <a:picLocks noChangeAspect="1"/>
          </p:cNvPicPr>
          <p:nvPr/>
        </p:nvPicPr>
        <p:blipFill>
          <a:blip r:embed="rId3" cstate="print"/>
          <a:srcRect l="7363" t="19634" r="14103" b="13285"/>
          <a:stretch>
            <a:fillRect/>
          </a:stretch>
        </p:blipFill>
        <p:spPr>
          <a:xfrm>
            <a:off x="1835695" y="1412776"/>
            <a:ext cx="5058123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>
            <a:hlinkClick r:id="" action="ppaction://hlinkshowjump?jump=nextslide"/>
          </p:cNvPr>
          <p:cNvSpPr/>
          <p:nvPr/>
        </p:nvSpPr>
        <p:spPr>
          <a:xfrm>
            <a:off x="539552" y="4509120"/>
            <a:ext cx="3456384" cy="194421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5292080" y="4581128"/>
            <a:ext cx="3240360" cy="17281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404664"/>
            <a:ext cx="5832648" cy="864096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Urči, zda se jedná o spotřebič nebo o elektrický zdroj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Elektrický zdroj</a:t>
            </a:r>
            <a:endParaRPr lang="cs-CZ" sz="2800" dirty="0"/>
          </a:p>
        </p:txBody>
      </p:sp>
      <p:sp>
        <p:nvSpPr>
          <p:cNvPr id="6" name="TextovéPole 5">
            <a:hlinkClick r:id="" action="ppaction://noaction"/>
          </p:cNvPr>
          <p:cNvSpPr txBox="1"/>
          <p:nvPr/>
        </p:nvSpPr>
        <p:spPr>
          <a:xfrm>
            <a:off x="5724128" y="5157192"/>
            <a:ext cx="2448272" cy="523220"/>
          </a:xfrm>
          <a:prstGeom prst="rect">
            <a:avLst/>
          </a:prstGeom>
          <a:scene3d>
            <a:camera prst="obliqueBottomRight"/>
            <a:lightRig rig="threePt" dir="t"/>
          </a:scene3d>
          <a:sp3d z="76200">
            <a:bevelT w="114300" prst="artDeco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Spotřebič</a:t>
            </a:r>
            <a:endParaRPr lang="cs-CZ" sz="2800" dirty="0"/>
          </a:p>
        </p:txBody>
      </p:sp>
      <p:pic>
        <p:nvPicPr>
          <p:cNvPr id="8" name="Obrázek 7" descr="P1100443.JPG"/>
          <p:cNvPicPr>
            <a:picLocks noChangeAspect="1"/>
          </p:cNvPicPr>
          <p:nvPr/>
        </p:nvPicPr>
        <p:blipFill>
          <a:blip r:embed="rId3" cstate="print"/>
          <a:srcRect l="18710" r="4159" b="11223"/>
          <a:stretch>
            <a:fillRect/>
          </a:stretch>
        </p:blipFill>
        <p:spPr>
          <a:xfrm rot="5400000">
            <a:off x="2520685" y="1663891"/>
            <a:ext cx="3672408" cy="31701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683568" y="4725144"/>
            <a:ext cx="3240360" cy="17281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" action="ppaction://hlinkshowjump?jump=nextslide"/>
          </p:cNvPr>
          <p:cNvSpPr/>
          <p:nvPr/>
        </p:nvSpPr>
        <p:spPr>
          <a:xfrm>
            <a:off x="5292080" y="4725144"/>
            <a:ext cx="3240360" cy="180020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Správně!!!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5" name="Obdélník 4">
            <a:hlinkClick r:id="" action="ppaction://hlinkshowjump?jump=nextslide"/>
          </p:cNvPr>
          <p:cNvSpPr/>
          <p:nvPr/>
        </p:nvSpPr>
        <p:spPr>
          <a:xfrm>
            <a:off x="467544" y="260648"/>
            <a:ext cx="8424936" cy="633670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3658418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Jsi u konce, teď poznáš, co je elektrický zdroj, a co spotřebič.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4581128"/>
            <a:ext cx="555254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Chceš to zkusit  znovu? 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Pokud ano klikni na tlačítko ZNOVU.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3923928" y="5877272"/>
            <a:ext cx="1404359" cy="58477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ZNOVU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jsou vlastním dílem autora.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223</Words>
  <Application>Microsoft Office PowerPoint</Application>
  <PresentationFormat>Předvádění na obrazovce (4:3)</PresentationFormat>
  <Paragraphs>60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Elektrické zdroje a spotřebiče</vt:lpstr>
      <vt:lpstr>Urči, zda se jedná o spotřebič nebo o elektrický zdroj</vt:lpstr>
      <vt:lpstr>To není dobře, zkus se opravit.</vt:lpstr>
      <vt:lpstr>Správně!!!</vt:lpstr>
      <vt:lpstr>Urči, zda se jedná o spotřebič nebo o elektrický zdroj</vt:lpstr>
      <vt:lpstr>Správně!!!</vt:lpstr>
      <vt:lpstr>Urči, zda se jedná o spotřebič nebo o elektrický zdroj</vt:lpstr>
      <vt:lpstr>Správně!!!</vt:lpstr>
      <vt:lpstr>Urči, zda se jedná o spotřebič nebo o elektrický zdroj</vt:lpstr>
      <vt:lpstr>Správně!!!</vt:lpstr>
      <vt:lpstr>Urči, zda se jedná o spotřebič nebo o elektrický zdroj</vt:lpstr>
      <vt:lpstr>Správně!!!</vt:lpstr>
      <vt:lpstr>Urči, zda se jedná o spotřebič nebo o elektrický zdroj</vt:lpstr>
      <vt:lpstr>Správně!!!</vt:lpstr>
      <vt:lpstr>Urči, zda se jedná o spotřebič nebo o elektrický zdroj</vt:lpstr>
      <vt:lpstr>Správně!!!</vt:lpstr>
      <vt:lpstr>Urči, zda se jedná o spotřebič nebo o elektrický zdroj</vt:lpstr>
      <vt:lpstr>Správně!!!</vt:lpstr>
      <vt:lpstr>Urči, zda se jedná o spotřebič nebo o elektrický zdroj</vt:lpstr>
      <vt:lpstr>Správně!!!</vt:lpstr>
      <vt:lpstr>Jsi u konce, teď poznáš, co je elektrický zdroj, a co spotřebič.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Urči, zda se jedná o spotřebič nebo o elektrický zdroj</dc:title>
  <dc:creator>Credo o.p.s.</dc:creator>
  <cp:lastModifiedBy>Credo o.p.s.</cp:lastModifiedBy>
  <cp:revision>9</cp:revision>
  <dcterms:created xsi:type="dcterms:W3CDTF">2012-11-08T04:43:08Z</dcterms:created>
  <dcterms:modified xsi:type="dcterms:W3CDTF">2013-05-28T04:52:13Z</dcterms:modified>
</cp:coreProperties>
</file>