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8" r:id="rId1"/>
  </p:sldMasterIdLst>
  <p:sldIdLst>
    <p:sldId id="256" r:id="rId2"/>
    <p:sldId id="257" r:id="rId3"/>
    <p:sldId id="261" r:id="rId4"/>
    <p:sldId id="263" r:id="rId5"/>
    <p:sldId id="262" r:id="rId6"/>
    <p:sldId id="25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4.ROČNÍK_8_podstatná jména-mluvnické kategorie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autor: VAŇOUSOVÁ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PRO 4.ROČNÍK_8_podstatná jména-mluvnické kategorie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49" r:id="rId1"/>
    <p:sldLayoutId id="2147484250" r:id="rId2"/>
    <p:sldLayoutId id="2147484251" r:id="rId3"/>
    <p:sldLayoutId id="2147484252" r:id="rId4"/>
    <p:sldLayoutId id="2147484253" r:id="rId5"/>
    <p:sldLayoutId id="2147484254" r:id="rId6"/>
    <p:sldLayoutId id="2147484255" r:id="rId7"/>
    <p:sldLayoutId id="2147484256" r:id="rId8"/>
    <p:sldLayoutId id="2147484257" r:id="rId9"/>
    <p:sldLayoutId id="2147484258" r:id="rId10"/>
    <p:sldLayoutId id="214748425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917193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mluvnických kategorií podstatných jmen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661248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Urči  mluvnické  kategorie  podstatných  jmen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7212344"/>
              </p:ext>
            </p:extLst>
          </p:nvPr>
        </p:nvGraphicFramePr>
        <p:xfrm>
          <a:off x="1009650" y="1806575"/>
          <a:ext cx="7124699" cy="435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8646"/>
                <a:gridCol w="1211233"/>
                <a:gridCol w="1211233"/>
                <a:gridCol w="114358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Podst.jm</a:t>
                      </a:r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dívky!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na školách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v šatně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dal branku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pod lavicí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nastaly starosti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k Pavle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na procházce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bez práce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k tetě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6131" marR="9613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309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Urči  mluvnické  kategorie  podstatných  jmen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1613218"/>
              </p:ext>
            </p:extLst>
          </p:nvPr>
        </p:nvGraphicFramePr>
        <p:xfrm>
          <a:off x="1009650" y="1806575"/>
          <a:ext cx="7124699" cy="410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8646"/>
                <a:gridCol w="1211233"/>
                <a:gridCol w="1211233"/>
                <a:gridCol w="114358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Podst.jm</a:t>
                      </a:r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dívky!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5.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na školách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v šatně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dal branku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4.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pod lavicí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7.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nastaly starosti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1.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k Pavle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3.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na procházce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bez práce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k tetě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3.</a:t>
                      </a:r>
                    </a:p>
                  </a:txBody>
                  <a:tcPr marL="72098" marR="72098" marT="0" marB="0" anchor="ctr"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4788024" y="2204864"/>
            <a:ext cx="720080" cy="3744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940152" y="2206321"/>
            <a:ext cx="720080" cy="3744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164288" y="2206321"/>
            <a:ext cx="720080" cy="3744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829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Urči  mluvnické  kategorie  podstatných 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jmen - řešení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5767424"/>
              </p:ext>
            </p:extLst>
          </p:nvPr>
        </p:nvGraphicFramePr>
        <p:xfrm>
          <a:off x="1009650" y="1806575"/>
          <a:ext cx="7124699" cy="410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8646"/>
                <a:gridCol w="1211233"/>
                <a:gridCol w="1211233"/>
                <a:gridCol w="114358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Podst.jm</a:t>
                      </a:r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 marL="96131" marR="9613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 marL="96131" marR="96131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dívky!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5.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na školách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v šatně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dal branku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4.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pod lavicí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7.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nastaly starosti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1.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k Pavle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3.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na procházce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bez práce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72098" marR="72098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k tetě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ž.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72098" marR="72098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3.</a:t>
                      </a:r>
                    </a:p>
                  </a:txBody>
                  <a:tcPr marL="72098" marR="72098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2871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Urči  mluvnické  kategorie  podstatných  jmen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6874481"/>
              </p:ext>
            </p:extLst>
          </p:nvPr>
        </p:nvGraphicFramePr>
        <p:xfrm>
          <a:off x="971599" y="1554163"/>
          <a:ext cx="7488833" cy="410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084"/>
                <a:gridCol w="1476797"/>
                <a:gridCol w="1476797"/>
                <a:gridCol w="86315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Podst.jm</a:t>
                      </a:r>
                      <a:endParaRPr lang="cs-CZ" sz="2000" dirty="0"/>
                    </a:p>
                  </a:txBody>
                  <a:tcPr marL="117208" marR="1172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 marL="117208" marR="1172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 marL="117208" marR="1172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 marL="117208" marR="117208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před domem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bez dědečka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okolo stromů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hodní chlapci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k sadu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viděl čápy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při úklidu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bez zajíců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Petře!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v písku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261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Urči  mluvnické  kategorie  podstatných  jmen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4981866"/>
              </p:ext>
            </p:extLst>
          </p:nvPr>
        </p:nvGraphicFramePr>
        <p:xfrm>
          <a:off x="971600" y="1554163"/>
          <a:ext cx="7704856" cy="410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084"/>
                <a:gridCol w="1476797"/>
                <a:gridCol w="1476797"/>
                <a:gridCol w="107917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Podst.jm</a:t>
                      </a:r>
                      <a:endParaRPr lang="cs-CZ" sz="2000" dirty="0"/>
                    </a:p>
                  </a:txBody>
                  <a:tcPr marL="117208" marR="1172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 marL="117208" marR="1172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 marL="117208" marR="1172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 marL="117208" marR="117208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před domem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7.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bez dědečka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ž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okolo stromů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hodní chlapci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ž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1.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k sadu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3.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viděl čápy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ž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4.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při úklidu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bez zajíců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ž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Petře!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ž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5.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v písku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5004048" y="1988840"/>
            <a:ext cx="79208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444208" y="1988840"/>
            <a:ext cx="79208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668344" y="1988840"/>
            <a:ext cx="79208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14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Urči  mluvnické  kategorie  podstatných 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jmen - řešení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95686"/>
              </p:ext>
            </p:extLst>
          </p:nvPr>
        </p:nvGraphicFramePr>
        <p:xfrm>
          <a:off x="971600" y="1554163"/>
          <a:ext cx="7704856" cy="410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084"/>
                <a:gridCol w="1476797"/>
                <a:gridCol w="1476797"/>
                <a:gridCol w="107917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Podst.jm</a:t>
                      </a:r>
                      <a:endParaRPr lang="cs-CZ" sz="2000" dirty="0"/>
                    </a:p>
                  </a:txBody>
                  <a:tcPr marL="117208" marR="1172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 marL="117208" marR="1172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 marL="117208" marR="1172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 marL="117208" marR="117208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před domem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7.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bez dědečka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ž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okolo stromů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hodní chlapci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ž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1.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k sadu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3.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viděl čápy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ž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4.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při úklidu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bez zajíců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ž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2.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Petře!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ž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5.</a:t>
                      </a:r>
                    </a:p>
                  </a:txBody>
                  <a:tcPr marL="68580" marR="6858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v písku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m. n.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/>
                          <a:ea typeface="Times New Roman"/>
                        </a:rPr>
                        <a:t>j.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Times New Roman"/>
                        </a:rPr>
                        <a:t>6.</a:t>
                      </a: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0114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798</TotalTime>
  <Words>476</Words>
  <Application>Microsoft Office PowerPoint</Application>
  <PresentationFormat>Předvádění na obrazovce (4:3)</PresentationFormat>
  <Paragraphs>216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Urči  mluvnické  kategorie  podstatných  jmen</vt:lpstr>
      <vt:lpstr>Urči  mluvnické  kategorie  podstatných  jmen</vt:lpstr>
      <vt:lpstr>Urči  mluvnické  kategorie  podstatných  jmen - řešení</vt:lpstr>
      <vt:lpstr>Urči  mluvnické  kategorie  podstatných  jmen</vt:lpstr>
      <vt:lpstr>Urči  mluvnické  kategorie  podstatných  jmen</vt:lpstr>
      <vt:lpstr>Urči  mluvnické  kategorie  podstatných  jmen -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84</cp:revision>
  <dcterms:created xsi:type="dcterms:W3CDTF">2011-10-11T06:33:29Z</dcterms:created>
  <dcterms:modified xsi:type="dcterms:W3CDTF">2011-12-09T12:23:43Z</dcterms:modified>
</cp:coreProperties>
</file>