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56" r:id="rId3"/>
    <p:sldId id="258" r:id="rId4"/>
    <p:sldId id="261" r:id="rId5"/>
    <p:sldId id="259" r:id="rId6"/>
    <p:sldId id="262" r:id="rId7"/>
    <p:sldId id="260" r:id="rId8"/>
    <p:sldId id="268" r:id="rId9"/>
    <p:sldId id="263" r:id="rId10"/>
    <p:sldId id="269" r:id="rId11"/>
    <p:sldId id="270" r:id="rId12"/>
    <p:sldId id="271" r:id="rId13"/>
    <p:sldId id="272" r:id="rId14"/>
    <p:sldId id="264" r:id="rId15"/>
    <p:sldId id="266" r:id="rId16"/>
    <p:sldId id="265" r:id="rId17"/>
    <p:sldId id="267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F7F85A9-9967-4771-9240-2BAEA079EC53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3345FD-4B88-4F00-B139-1240C8FEE9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340769"/>
            <a:ext cx="7961511" cy="5017170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VY_32_INOVACE_04_A1_Poloha a členitost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139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AMERIKA</a:t>
            </a:r>
            <a:endParaRPr lang="cs-CZ" sz="7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 A  ČLENITOST</a:t>
            </a:r>
            <a:endParaRPr lang="cs-CZ" sz="4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6961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ozloha : 24,4 mil.km</a:t>
            </a:r>
            <a:r>
              <a:rPr lang="cs-CZ" sz="18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- 3. největší kontinent</a:t>
            </a:r>
          </a:p>
          <a:p>
            <a:r>
              <a:rPr lang="cs-CZ" dirty="0"/>
              <a:t>c</a:t>
            </a:r>
            <a:r>
              <a:rPr lang="cs-CZ" dirty="0" smtClean="0"/>
              <a:t>elá se rozkládá na severní polokouli</a:t>
            </a:r>
          </a:p>
          <a:p>
            <a:r>
              <a:rPr lang="cs-CZ" dirty="0"/>
              <a:t>k</a:t>
            </a:r>
            <a:r>
              <a:rPr lang="cs-CZ" dirty="0" smtClean="0"/>
              <a:t>romě pár ostrůvků se rozkládá na západní polokouli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 AMERIKA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814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809625"/>
            <a:ext cx="523875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8384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5577483"/>
          </a:xfrm>
        </p:spPr>
        <p:txBody>
          <a:bodyPr/>
          <a:lstStyle/>
          <a:p>
            <a:r>
              <a:rPr lang="cs-CZ" dirty="0" smtClean="0"/>
              <a:t>Oceány : Severní ledový (sever)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Atlantský (východ)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Tichý (západ)</a:t>
            </a:r>
          </a:p>
          <a:p>
            <a:r>
              <a:rPr lang="cs-CZ" dirty="0" smtClean="0"/>
              <a:t>Moře : Čukotské, Beaufortovo, Baffinovo, Beringovo, Labradorské, Sargasové, Karibské</a:t>
            </a:r>
          </a:p>
          <a:p>
            <a:r>
              <a:rPr lang="cs-CZ" dirty="0" smtClean="0"/>
              <a:t>Zálivy : </a:t>
            </a:r>
            <a:r>
              <a:rPr lang="cs-CZ" dirty="0" err="1" smtClean="0"/>
              <a:t>Hudsonův</a:t>
            </a:r>
            <a:r>
              <a:rPr lang="cs-CZ" dirty="0" smtClean="0"/>
              <a:t>, Mexický, Kalifornský, Aljašský, </a:t>
            </a:r>
            <a:r>
              <a:rPr lang="cs-CZ" dirty="0" err="1" smtClean="0"/>
              <a:t>sv.Vavřince</a:t>
            </a:r>
            <a:endParaRPr lang="cs-CZ" dirty="0" smtClean="0"/>
          </a:p>
          <a:p>
            <a:r>
              <a:rPr lang="cs-CZ" dirty="0" smtClean="0"/>
              <a:t>Průlivy : Beringův, Davisův, </a:t>
            </a:r>
            <a:r>
              <a:rPr lang="cs-CZ" dirty="0" err="1" smtClean="0"/>
              <a:t>Hudsonův</a:t>
            </a:r>
            <a:r>
              <a:rPr lang="cs-CZ" dirty="0" smtClean="0"/>
              <a:t>, Floridský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395536" y="228919"/>
            <a:ext cx="8291264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346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66" y="476672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7347"/>
            <a:ext cx="699135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43000"/>
            <a:ext cx="69913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5933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/>
          <a:lstStyle/>
          <a:p>
            <a:r>
              <a:rPr lang="cs-CZ" dirty="0" smtClean="0"/>
              <a:t>Ostrovy : Grónsko, Baffinův, Newfoundland, Bermudy, Bahamy, Velké Antily, Malé Antily</a:t>
            </a:r>
          </a:p>
          <a:p>
            <a:r>
              <a:rPr lang="cs-CZ" dirty="0" smtClean="0"/>
              <a:t>Poloostrovy : Aljašský, Labradorský, Florida, </a:t>
            </a:r>
            <a:r>
              <a:rPr lang="cs-CZ" dirty="0" err="1" smtClean="0"/>
              <a:t>Yucatán</a:t>
            </a:r>
            <a:r>
              <a:rPr lang="cs-CZ" dirty="0" smtClean="0"/>
              <a:t>, Kalifornský, Nové Skotsko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28919"/>
            <a:ext cx="8219256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430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2638425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61948"/>
            <a:ext cx="7620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514" y="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5121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Rozloha : 17 mil. km</a:t>
            </a:r>
            <a:r>
              <a:rPr lang="cs-CZ" sz="1800" dirty="0" smtClean="0"/>
              <a:t>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- 4. největší kontinent</a:t>
            </a:r>
            <a:r>
              <a:rPr lang="cs-CZ" sz="1800" dirty="0" smtClean="0"/>
              <a:t>               </a:t>
            </a:r>
            <a:endParaRPr lang="cs-CZ" dirty="0" smtClean="0"/>
          </a:p>
          <a:p>
            <a:r>
              <a:rPr lang="cs-CZ" dirty="0" smtClean="0"/>
              <a:t>leží na západní polokouli</a:t>
            </a:r>
          </a:p>
          <a:p>
            <a:r>
              <a:rPr lang="cs-CZ" dirty="0" smtClean="0"/>
              <a:t>většina leží na jižní polokouli, část na severní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 AMERIKA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21" y="2780928"/>
            <a:ext cx="762000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0534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50099"/>
          </a:xfrm>
        </p:spPr>
        <p:txBody>
          <a:bodyPr/>
          <a:lstStyle/>
          <a:p>
            <a:r>
              <a:rPr lang="cs-CZ" dirty="0" smtClean="0"/>
              <a:t>Oceány : Atlantský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Tichý</a:t>
            </a:r>
          </a:p>
          <a:p>
            <a:r>
              <a:rPr lang="cs-CZ" dirty="0" smtClean="0"/>
              <a:t>Moře : Karibské</a:t>
            </a:r>
          </a:p>
          <a:p>
            <a:r>
              <a:rPr lang="cs-CZ" dirty="0" smtClean="0"/>
              <a:t>Zálivy : La Plata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 err="1" smtClean="0"/>
              <a:t>Maracaibo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Průlivy : </a:t>
            </a:r>
            <a:r>
              <a:rPr lang="cs-CZ" dirty="0" err="1" smtClean="0"/>
              <a:t>Drakeův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Magalhaesův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819472"/>
            <a:ext cx="82296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3081" y="576263"/>
            <a:ext cx="44386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0940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0481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5605"/>
            <a:ext cx="7620000" cy="492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162" y="1181100"/>
            <a:ext cx="7600950" cy="567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864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19256" cy="5865515"/>
          </a:xfrm>
        </p:spPr>
        <p:txBody>
          <a:bodyPr/>
          <a:lstStyle/>
          <a:p>
            <a:r>
              <a:rPr lang="cs-CZ" dirty="0" smtClean="0"/>
              <a:t>Ostrovy : Ohňová země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Falklandy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Galapágy</a:t>
            </a:r>
          </a:p>
          <a:p>
            <a:r>
              <a:rPr lang="cs-CZ" dirty="0" smtClean="0"/>
              <a:t>Poloostrov : Patagonie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188640"/>
            <a:ext cx="8219256" cy="8599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7620000" cy="562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4437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76263"/>
            <a:ext cx="73152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71500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8198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geografické objekty vyhledej v atlase.</a:t>
            </a:r>
          </a:p>
          <a:p>
            <a:r>
              <a:rPr lang="cs-CZ" dirty="0" smtClean="0"/>
              <a:t>Z každé kategorie vyber 3 objekty a zakresli je do obrysové mapy v sešitě.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621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962358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11.9.2012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Poloha, rozloha, členitost Severní a Jižní Ameriky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4747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492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19675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http://upload.wikimedia.org/wikipedia/commons/thumb/0/02/LocationSouthAmerica.png/800px-LocationSouthAmerica.png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84308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http://upload.wikimedia.org/wikipedia/commons/thumb/0/04/South_america.jpg/466px-South_america.jpg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48941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http://upload.wikimedia.org/wikipedia/commons/thumb/e/e9/South_America_satellite_orthographic.jpg/425px-South_America_satellite_orthographic.jpg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63867" y="332041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http://upload.wikimedia.org/wikipedia/commons/thumb/f/f2/Karte_Maracaibo_See.png/800px-Karte_Maracaibo_See.png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3782076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http://upload.wikimedia.org/wikipedia/commons/7/7a/CapeHorn.jpg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415140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http://upload.wikimedia.org/wikipedia/commons/thumb/6/62/NASA_Tierra_del_Fuego_image.jpg/800px-NASA_Tierra_del_Fuego_image.jpg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479773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http://upload.wikimedia.org/wikipedia/commons/thumb/4/4e/Falkland_Islands_topographic_map-en.svg/768px-Falkland_Islands_topographic_map-en.svg.png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06624" y="558924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http://upload.wikimedia.org/wikipedia/commons/thumb/e/e1/Galapagos_Islands_topographic_map-de.svg/600px-Galapagos_Islands_topographic_map-de.svg.png</a:t>
            </a:r>
          </a:p>
        </p:txBody>
      </p:sp>
    </p:spTree>
    <p:extLst>
      <p:ext uri="{BB962C8B-B14F-4D97-AF65-F5344CB8AC3E}">
        <p14:creationId xmlns:p14="http://schemas.microsoft.com/office/powerpoint/2010/main" val="2224307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60648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http://upload.wikimedia.org/wikipedia/commons/thumb/4/42/Galapagos_giant_tortoise_Geochelone_elephantopus.jpg/800px-Galapagos_giant_tortoise_Geochelone_elephantopus.jpg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9512" y="118397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http://upload.wikimedia.org/wikipedia/commons/thumb/4/43/Location_North_America.svg/550px-Location_North_America.svg.png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83030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http://upload.wikimedia.org/wikipedia/commons/thumb/5/5f/Baja_peninsula_%28mexico%29_250m.jpg/450px-Baja_peninsula_%28mexico%29_250m.jpg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588710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http://upload.wikimedia.org/wikipedia/commons/7/76/Gulf_of_Saint_Lawrence.jpg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8915" y="621166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http://upload.wikimedia.org/wikipedia/commons/thumb/b/b7/GulfofMexico3D.jpg/734px-GulfofMexico3D.jpg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8915" y="3169136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http://upload.wikimedia.org/wikipedia/commons/thumb/4/42/Greenland-CIA_WFB_Map.png/277px-Greenland-CIA_WFB_Map.png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8318" y="371703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http://upload.wikimedia.org/wikipedia/commons/thumb/1/12/Gr%C3%B8nlandshund_in_Sisimiut_%284%29.JPG/800px-Gr%C3%B8nlandshund_in_Sisimiut_%284%29.JPG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4581128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http://upload.wikimedia.org/wikipedia/commons/thumb/a/af/CaribbeanIslands.png/800px-CaribbeanIslands.png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8318" y="5227459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http://upload.wikimedia.org/wikipedia/commons/thumb/5/54/Cabo_San_Lucas_coastline_vegetation.jpg/800px-Cabo_San_Lucas_coastline_vegetation.jpg</a:t>
            </a:r>
          </a:p>
        </p:txBody>
      </p:sp>
    </p:spTree>
    <p:extLst>
      <p:ext uri="{BB962C8B-B14F-4D97-AF65-F5344CB8AC3E}">
        <p14:creationId xmlns:p14="http://schemas.microsoft.com/office/powerpoint/2010/main" val="3204225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4265</TotalTime>
  <Words>318</Words>
  <Application>Microsoft Office PowerPoint</Application>
  <PresentationFormat>Předvádění na obrazovce (4:3)</PresentationFormat>
  <Paragraphs>80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Prezentace aplikace PowerPoint</vt:lpstr>
      <vt:lpstr>AMERIKA</vt:lpstr>
      <vt:lpstr>SEVERNÍ  AMERIKA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JIŽNÍ  AMERIKA</vt:lpstr>
      <vt:lpstr>Prezentace aplikace PowerPoint</vt:lpstr>
      <vt:lpstr>Prezentace aplikace PowerPoint</vt:lpstr>
      <vt:lpstr>Prezentace aplikace PowerPoint</vt:lpstr>
      <vt:lpstr>Prezentace aplikace PowerPoint</vt:lpstr>
      <vt:lpstr>Úkoly :</vt:lpstr>
      <vt:lpstr>Prezentace aplikace PowerPoint</vt:lpstr>
      <vt:lpstr>Anotace</vt:lpstr>
      <vt:lpstr>Použité zdroje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21</cp:revision>
  <dcterms:created xsi:type="dcterms:W3CDTF">2013-07-14T10:25:19Z</dcterms:created>
  <dcterms:modified xsi:type="dcterms:W3CDTF">2013-08-08T07:37:37Z</dcterms:modified>
</cp:coreProperties>
</file>