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1" r:id="rId5"/>
    <p:sldId id="260" r:id="rId6"/>
    <p:sldId id="259" r:id="rId7"/>
    <p:sldId id="265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AB0E9CB-5DC0-41C9-9FF2-AB323593D6F1}" type="datetimeFigureOut">
              <a:rPr lang="cs-CZ" smtClean="0"/>
              <a:t>18.8.2013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0712B6-BCB5-4813-B5EA-A76CA5DCA47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196753"/>
            <a:ext cx="7961511" cy="5161186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VY_32_INOVACE_04_A2_Povrch Severní Ameriky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294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i="1" dirty="0" smtClean="0"/>
              <a:t>SEVERNÍ  AMERIKA</a:t>
            </a:r>
            <a:endParaRPr lang="cs-CZ" sz="6000" i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520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 – od severu k jihu se táhne mohutné pohoří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Kordillery – délka = přes 5 000 km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šířka  = až 1 500 km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jednotlivá horská pásma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Pobřežní pásmo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Kaskádové pohoří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Sierra Nevada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Skalnaté hory ( </a:t>
            </a:r>
            <a:r>
              <a:rPr lang="cs-CZ" dirty="0" err="1" smtClean="0"/>
              <a:t>Mt</a:t>
            </a:r>
            <a:r>
              <a:rPr lang="cs-CZ" dirty="0" smtClean="0"/>
              <a:t>. Mac </a:t>
            </a:r>
            <a:r>
              <a:rPr lang="cs-CZ" dirty="0" err="1" smtClean="0"/>
              <a:t>Kinley</a:t>
            </a:r>
            <a:r>
              <a:rPr lang="cs-CZ" dirty="0" smtClean="0"/>
              <a:t> – 6 194 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</a:t>
            </a:r>
            <a:r>
              <a:rPr lang="cs-CZ" smtClean="0"/>
              <a:t>Sierra Madre</a:t>
            </a:r>
            <a:endParaRPr lang="cs-CZ" dirty="0" smtClean="0"/>
          </a:p>
          <a:p>
            <a:r>
              <a:rPr lang="cs-CZ" dirty="0" smtClean="0"/>
              <a:t>V - </a:t>
            </a:r>
            <a:r>
              <a:rPr lang="cs-CZ" dirty="0" err="1" smtClean="0"/>
              <a:t>Appalače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011943" y="2996952"/>
            <a:ext cx="64807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342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3989"/>
            <a:ext cx="7620000" cy="511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7049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Nížiny, plošiny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Střed – Velké planiny</a:t>
            </a:r>
          </a:p>
          <a:p>
            <a:pPr marL="0" indent="0">
              <a:buNone/>
            </a:pPr>
            <a:r>
              <a:rPr lang="cs-CZ" dirty="0" smtClean="0"/>
              <a:t>                 Centrální roviny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Kolumbijská plošina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Velká pánev</a:t>
            </a:r>
          </a:p>
          <a:p>
            <a:r>
              <a:rPr lang="cs-CZ" dirty="0" smtClean="0"/>
              <a:t>J – Mississippská nížina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Pobřežní nížina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Atlantská nížina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+ Arktická nížina </a:t>
            </a:r>
          </a:p>
        </p:txBody>
      </p:sp>
    </p:spTree>
    <p:extLst>
      <p:ext uri="{BB962C8B-B14F-4D97-AF65-F5344CB8AC3E}">
        <p14:creationId xmlns:p14="http://schemas.microsoft.com/office/powerpoint/2010/main" val="30942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7048500" cy="468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84784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68" y="2492896"/>
            <a:ext cx="7620000" cy="393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971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Vyhledejte na mapě jednotlivá horská pásma Severní Ameriky a zakreslete je do obrysové mapy v sešitě.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Vyhledejte 2 nížiny a zakreslete je do obrysové mapy v sešitě.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Vyhledejte 2 pouště Severní Ameriky, zapište je do sešitu a zakreslete do obrysové mapy.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230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775804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13.9.2012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Severní Amerika, povrch, pohoří, nížiny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0463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80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268760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http://upload.wikimedia.org/wikipedia/commons/thumb/b/b6/Mount_Rainer_1.JPG/800px-Mount_Rainer_1.JPG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915091"/>
            <a:ext cx="8784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http://upload.wikimedia.org/wikipedia/commons/3/35/Nevadawikipedia.jpg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284423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http://upload.wikimedia.org/wikipedia/commons/thumb/e/ef/Appalachians_NC_BLRI9242.jpg/800px-Appalachians_NC_BLRI9242.jpg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293075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http://upload.wikimedia.org/wikipedia/commons/2/27/Great_Plains_Nebraska_USA1.jpg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3577085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http://upload.wikimedia.org/wikipedia/commons/thumb/4/45/Badwater_DeathValley_California.jpg/800px-Badwater_DeathValley_California.jpg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422341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http://upload.wikimedia.org/wikipedia/commons/thumb/6/62/Death_Valley_Mesquite_Sand_Dunes.jpg/800px-Death_Valley_Mesquite_Sand_Dunes.jpg</a:t>
            </a:r>
          </a:p>
        </p:txBody>
      </p:sp>
    </p:spTree>
    <p:extLst>
      <p:ext uri="{BB962C8B-B14F-4D97-AF65-F5344CB8AC3E}">
        <p14:creationId xmlns:p14="http://schemas.microsoft.com/office/powerpoint/2010/main" val="1262807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3963</TotalTime>
  <Words>225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SEVERNÍ  AMERIKA</vt:lpstr>
      <vt:lpstr>Pohoří</vt:lpstr>
      <vt:lpstr>Prezentace aplikace PowerPoint</vt:lpstr>
      <vt:lpstr>Nížiny, plošiny</vt:lpstr>
      <vt:lpstr>Prezentace aplikace PowerPoint</vt:lpstr>
      <vt:lpstr>Úkoly :</vt:lpstr>
      <vt:lpstr>Prezentace aplikace PowerPoint</vt:lpstr>
      <vt:lpstr>Anotace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10</cp:revision>
  <dcterms:created xsi:type="dcterms:W3CDTF">2013-08-13T11:31:48Z</dcterms:created>
  <dcterms:modified xsi:type="dcterms:W3CDTF">2013-08-18T06:45:46Z</dcterms:modified>
</cp:coreProperties>
</file>