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461837F-E304-4943-84AB-FA080CEA8FB0}" type="datetimeFigureOut">
              <a:rPr lang="cs-CZ" smtClean="0"/>
              <a:t>19.8.2013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597C28-789D-418F-A0E2-C9412E4077C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412777"/>
            <a:ext cx="7961511" cy="4945162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VY_32_INOVACE_04_A1_Název DUMU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084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SEVERNÍ  AMERIKA</a:t>
            </a:r>
            <a:endParaRPr lang="cs-CZ" sz="6000" b="1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6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</a:t>
            </a:r>
            <a:endParaRPr lang="cs-CZ" sz="60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709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Severní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území tohoto kontinentu jsou zastoupeny všechny podnebné pásy</a:t>
            </a:r>
          </a:p>
          <a:p>
            <a:r>
              <a:rPr lang="cs-CZ" dirty="0" smtClean="0"/>
              <a:t>Postavení hor značně ovlivňuje množství srážek během roku</a:t>
            </a:r>
          </a:p>
          <a:p>
            <a:r>
              <a:rPr lang="cs-CZ" dirty="0" smtClean="0"/>
              <a:t>Silný vliv mají i mořské proudy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4954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Podnebné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Arktický pás – nejsevernější území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převládá drsné polární podnebí s nízkými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teplotami </a:t>
            </a:r>
            <a:r>
              <a:rPr lang="cs-CZ" smtClean="0"/>
              <a:t>a malými </a:t>
            </a:r>
            <a:r>
              <a:rPr lang="cs-CZ" dirty="0" smtClean="0"/>
              <a:t>srážkami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Mírný pás – asi ke 40.rovnoběžce </a:t>
            </a:r>
            <a:r>
              <a:rPr lang="cs-CZ" dirty="0" err="1" smtClean="0"/>
              <a:t>s.š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podnebí podobné našemu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Subtropický pás – k obratníku Raka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teplý, ale chudý na srážky</a:t>
            </a:r>
          </a:p>
          <a:p>
            <a:pPr marL="514350" indent="-514350">
              <a:buAutoNum type="arabicParenR" startAt="4"/>
            </a:pPr>
            <a:r>
              <a:rPr lang="cs-CZ" dirty="0" smtClean="0"/>
              <a:t>Tropický pás – okolo rovníku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- teplý, vlhký</a:t>
            </a:r>
          </a:p>
        </p:txBody>
      </p:sp>
    </p:spTree>
    <p:extLst>
      <p:ext uri="{BB962C8B-B14F-4D97-AF65-F5344CB8AC3E}">
        <p14:creationId xmlns:p14="http://schemas.microsoft.com/office/powerpoint/2010/main" val="2723946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8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Jižní  Amerika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Převážná část v </a:t>
            </a:r>
            <a:r>
              <a:rPr lang="cs-CZ" u="sng" dirty="0" smtClean="0"/>
              <a:t>tropickém podnebném </a:t>
            </a:r>
            <a:r>
              <a:rPr lang="cs-CZ" dirty="0" smtClean="0"/>
              <a:t>pásu = vysoké teploty s malými výkyvy</a:t>
            </a:r>
          </a:p>
          <a:p>
            <a:r>
              <a:rPr lang="cs-CZ" u="sng" dirty="0" smtClean="0"/>
              <a:t>Subtropický podnebný pás </a:t>
            </a:r>
            <a:r>
              <a:rPr lang="cs-CZ" dirty="0" smtClean="0"/>
              <a:t>- teploty kolísají více než v tropech</a:t>
            </a:r>
          </a:p>
          <a:p>
            <a:r>
              <a:rPr lang="cs-CZ" u="sng" dirty="0" smtClean="0"/>
              <a:t>Mírný podnebný pás </a:t>
            </a:r>
            <a:r>
              <a:rPr lang="cs-CZ" dirty="0" smtClean="0"/>
              <a:t>– jen jižní cíp kontinentu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teploty nižší, s velkými výkyvy během roku</a:t>
            </a:r>
          </a:p>
        </p:txBody>
      </p:sp>
    </p:spTree>
    <p:extLst>
      <p:ext uri="{BB962C8B-B14F-4D97-AF65-F5344CB8AC3E}">
        <p14:creationId xmlns:p14="http://schemas.microsoft.com/office/powerpoint/2010/main" val="173892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639470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16.9.2012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18.9.2012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Severní Amerika, Jižní Amerika, podnebí, charakteristika podnebných pásů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7012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</a:p>
        </p:txBody>
      </p:sp>
    </p:spTree>
    <p:extLst>
      <p:ext uri="{BB962C8B-B14F-4D97-AF65-F5344CB8AC3E}">
        <p14:creationId xmlns:p14="http://schemas.microsoft.com/office/powerpoint/2010/main" val="729595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PALMER,J. Všechno o Zemi. 1.vyd. Praha : </a:t>
            </a:r>
            <a:r>
              <a:rPr lang="cs-CZ" dirty="0" err="1" smtClean="0"/>
              <a:t>Reader´s</a:t>
            </a:r>
            <a:r>
              <a:rPr lang="cs-CZ" dirty="0" smtClean="0"/>
              <a:t> Digest Výběr, spol. s r.o., 1998</a:t>
            </a:r>
          </a:p>
          <a:p>
            <a:pPr marL="0" indent="0">
              <a:buNone/>
            </a:pPr>
            <a:r>
              <a:rPr lang="cs-CZ" dirty="0" smtClean="0"/>
              <a:t>ISBN 80-86196-01-1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1724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338</TotalTime>
  <Words>214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SEVERNÍ  AMERIKA</vt:lpstr>
      <vt:lpstr>Severní Amerika</vt:lpstr>
      <vt:lpstr>Podnebné pásy</vt:lpstr>
      <vt:lpstr>Jižní  Amerika</vt:lpstr>
      <vt:lpstr>Prezentace aplikace PowerPoint</vt:lpstr>
      <vt:lpstr>Anotace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7</cp:revision>
  <dcterms:created xsi:type="dcterms:W3CDTF">2013-08-17T15:50:13Z</dcterms:created>
  <dcterms:modified xsi:type="dcterms:W3CDTF">2013-08-19T09:39:45Z</dcterms:modified>
</cp:coreProperties>
</file>