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10.png"/><Relationship Id="rId18" Type="http://schemas.openxmlformats.org/officeDocument/2006/relationships/image" Target="../media/image38.png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17" Type="http://schemas.openxmlformats.org/officeDocument/2006/relationships/image" Target="../media/image37.png"/><Relationship Id="rId2" Type="http://schemas.openxmlformats.org/officeDocument/2006/relationships/image" Target="../media/image23.png"/><Relationship Id="rId16" Type="http://schemas.openxmlformats.org/officeDocument/2006/relationships/image" Target="../media/image3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5.png"/><Relationship Id="rId15" Type="http://schemas.openxmlformats.org/officeDocument/2006/relationships/image" Target="../media/image35.png"/><Relationship Id="rId10" Type="http://schemas.openxmlformats.org/officeDocument/2006/relationships/image" Target="../media/image31.png"/><Relationship Id="rId4" Type="http://schemas.openxmlformats.org/officeDocument/2006/relationships/image" Target="../media/image24.png"/><Relationship Id="rId9" Type="http://schemas.openxmlformats.org/officeDocument/2006/relationships/image" Target="../media/image30.png"/><Relationship Id="rId14" Type="http://schemas.openxmlformats.org/officeDocument/2006/relationships/image" Target="../media/image1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045973"/>
              </p:ext>
            </p:extLst>
          </p:nvPr>
        </p:nvGraphicFramePr>
        <p:xfrm>
          <a:off x="179512" y="1844823"/>
          <a:ext cx="8640960" cy="449331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78967"/>
                <a:gridCol w="6961993"/>
              </a:tblGrid>
              <a:tr h="59800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Název: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VY_42_INOVACE_MA_7B_4B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5429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Škola: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Nové Město nad Metují,  Školní 1000,  okres Náchod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735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Autor: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Mgr. Helena Židová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36830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Ročník: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7.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7876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Tematický okruh, předmět: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Matematika a její aplikace 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Matematika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735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Téma: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Kontrolní samostatné opakování – násobení zlomků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735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Číslo projektu: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CZ.1.07/1.4.00/21.2336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209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Datum: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/>
                          <a:ea typeface="Times New Roman"/>
                        </a:rPr>
                        <a:t>5.2.2013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6524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Anotace: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Samostatná práce žáků, společná oprava a </a:t>
                      </a:r>
                      <a:r>
                        <a:rPr lang="cs-CZ" sz="1400" dirty="0" smtClean="0">
                          <a:effectLst/>
                        </a:rPr>
                        <a:t>rozbor případných chyb.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/>
                          <a:ea typeface="Times New Roman"/>
                        </a:rPr>
                        <a:t>Užití </a:t>
                      </a:r>
                      <a:r>
                        <a:rPr lang="cs-CZ" sz="1400" dirty="0" smtClean="0">
                          <a:effectLst/>
                        </a:rPr>
                        <a:t>PC, data projektoru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3235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/>
              <a:t>Kontrolní opakování – </a:t>
            </a:r>
            <a:r>
              <a:rPr lang="cs-CZ" sz="2400" b="1" dirty="0" smtClean="0"/>
              <a:t>násobení zlomků     </a:t>
            </a:r>
            <a:r>
              <a:rPr lang="cs-CZ" sz="2400" dirty="0" smtClean="0"/>
              <a:t>(výsledky uveď v zákl. tvaru)</a:t>
            </a:r>
            <a:endParaRPr lang="cs-CZ" sz="24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908721"/>
            <a:ext cx="4040188" cy="504056"/>
          </a:xfrm>
        </p:spPr>
        <p:txBody>
          <a:bodyPr/>
          <a:lstStyle/>
          <a:p>
            <a:pPr algn="ctr"/>
            <a:r>
              <a:rPr lang="cs-CZ" b="0" u="sng" dirty="0" err="1" smtClean="0">
                <a:solidFill>
                  <a:schemeClr val="accent3">
                    <a:lumMod val="75000"/>
                  </a:schemeClr>
                </a:solidFill>
              </a:rPr>
              <a:t>sk</a:t>
            </a:r>
            <a:r>
              <a:rPr lang="cs-CZ" b="0" u="sng" dirty="0" smtClean="0">
                <a:solidFill>
                  <a:schemeClr val="accent3">
                    <a:lumMod val="75000"/>
                  </a:schemeClr>
                </a:solidFill>
              </a:rPr>
              <a:t>. A</a:t>
            </a:r>
            <a:endParaRPr lang="cs-CZ" b="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1484784"/>
                <a:ext cx="4040188" cy="4641379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/>
                  <a:t>      = </a:t>
                </a:r>
                <a:endParaRPr lang="cs-CZ" sz="28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32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56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35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48</m:t>
                        </m:r>
                      </m:den>
                    </m:f>
                  </m:oMath>
                </a14:m>
                <a:r>
                  <a:rPr lang="cs-CZ" dirty="0" smtClean="0"/>
                  <a:t>   =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. 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/>
                  <a:t> =   	       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- 3,6  . (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dirty="0" smtClean="0"/>
                  <a:t> )  =                </a:t>
                </a:r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1484784"/>
                <a:ext cx="4040188" cy="4641379"/>
              </a:xfrm>
              <a:blipFill rotWithShape="1">
                <a:blip r:embed="rId2"/>
                <a:stretch>
                  <a:fillRect l="-22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908721"/>
            <a:ext cx="4041775" cy="504056"/>
          </a:xfrm>
        </p:spPr>
        <p:txBody>
          <a:bodyPr/>
          <a:lstStyle/>
          <a:p>
            <a:pPr algn="ctr"/>
            <a:r>
              <a:rPr lang="cs-CZ" b="0" u="sng" dirty="0" err="1" smtClean="0">
                <a:solidFill>
                  <a:schemeClr val="accent6">
                    <a:lumMod val="75000"/>
                  </a:schemeClr>
                </a:solidFill>
              </a:rPr>
              <a:t>sk.B</a:t>
            </a:r>
            <a:endParaRPr lang="cs-CZ" b="0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45025" y="1484784"/>
                <a:ext cx="4041775" cy="4641379"/>
              </a:xfrm>
            </p:spPr>
            <p:txBody>
              <a:bodyPr/>
              <a:lstStyle/>
              <a:p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   =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49</m:t>
                        </m:r>
                      </m:den>
                    </m:f>
                  </m:oMath>
                </a14:m>
                <a:r>
                  <a:rPr lang="cs-CZ" dirty="0" smtClean="0"/>
                  <a:t>  =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. 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 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- 1,8 . (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dirty="0" smtClean="0"/>
                  <a:t> ) =                   </a:t>
                </a:r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45025" y="1484784"/>
                <a:ext cx="4041775" cy="4641379"/>
              </a:xfrm>
              <a:blipFill rotWithShape="1">
                <a:blip r:embed="rId3"/>
                <a:stretch>
                  <a:fillRect l="-24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2852660" y="1844824"/>
                <a:ext cx="504056" cy="720080"/>
              </a:xfrm>
              <a:prstGeom prst="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2660" y="1844824"/>
                <a:ext cx="504056" cy="7200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3032680" y="2870938"/>
                <a:ext cx="648072" cy="792088"/>
              </a:xfrm>
              <a:prstGeom prst="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rgbClr val="C00000"/>
                    </a:solidFill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4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2680" y="2870938"/>
                <a:ext cx="648072" cy="792088"/>
              </a:xfrm>
              <a:prstGeom prst="rect">
                <a:avLst/>
              </a:prstGeom>
              <a:blipFill rotWithShape="1">
                <a:blip r:embed="rId5"/>
                <a:stretch>
                  <a:fillRect l="-99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2843808" y="3974153"/>
                <a:ext cx="648072" cy="72008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chemeClr val="tx1"/>
                    </a:solidFill>
                  </a:rPr>
                  <a:t>  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=</a:t>
                </a:r>
                <a:r>
                  <a:rPr lang="cs-CZ" sz="2400" b="1" dirty="0" smtClean="0">
                    <a:solidFill>
                      <a:schemeClr val="tx1"/>
                    </a:solidFill>
                  </a:rPr>
                  <a:t> </a:t>
                </a:r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3974153"/>
                <a:ext cx="648072" cy="720080"/>
              </a:xfrm>
              <a:prstGeom prst="rect">
                <a:avLst/>
              </a:prstGeom>
              <a:blipFill rotWithShape="1">
                <a:blip r:embed="rId6"/>
                <a:stretch>
                  <a:fillRect r="-754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3680752" y="3974153"/>
            <a:ext cx="684076" cy="7200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8</a:t>
            </a:r>
            <a:endParaRPr lang="cs-CZ" sz="2400" b="1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2483768" y="5157192"/>
                <a:ext cx="1080120" cy="57606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+36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 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5157192"/>
                <a:ext cx="1080120" cy="576064"/>
              </a:xfrm>
              <a:prstGeom prst="rect">
                <a:avLst/>
              </a:prstGeom>
              <a:blipFill rotWithShape="1">
                <a:blip r:embed="rId7"/>
                <a:stretch>
                  <a:fillRect r="-224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3707904" y="5157192"/>
            <a:ext cx="360040" cy="57606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1835696" y="3974153"/>
                <a:ext cx="936104" cy="72008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18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28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3974153"/>
                <a:ext cx="936104" cy="720080"/>
              </a:xfrm>
              <a:prstGeom prst="rect">
                <a:avLst/>
              </a:prstGeom>
              <a:blipFill rotWithShape="1">
                <a:blip r:embed="rId8"/>
                <a:stretch>
                  <a:fillRect r="-259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6840252" y="1844824"/>
                <a:ext cx="504056" cy="864096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0252" y="1844824"/>
                <a:ext cx="504056" cy="86409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7074665" y="2870938"/>
                <a:ext cx="576064" cy="792088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rgbClr val="FF0000"/>
                    </a:solidFill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4665" y="2870938"/>
                <a:ext cx="576064" cy="792088"/>
              </a:xfrm>
              <a:prstGeom prst="rect">
                <a:avLst/>
              </a:prstGeom>
              <a:blipFill rotWithShape="1">
                <a:blip r:embed="rId10"/>
                <a:stretch>
                  <a:fillRect l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5998660" y="4077072"/>
                <a:ext cx="949604" cy="61716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8660" y="4077072"/>
                <a:ext cx="949604" cy="617161"/>
              </a:xfrm>
              <a:prstGeom prst="rect">
                <a:avLst/>
              </a:prstGeom>
              <a:blipFill rotWithShape="1">
                <a:blip r:embed="rId11"/>
                <a:stretch>
                  <a:fillRect r="-128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7092280" y="4077072"/>
                <a:ext cx="504056" cy="61716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2280" y="4077072"/>
                <a:ext cx="504056" cy="617161"/>
              </a:xfrm>
              <a:prstGeom prst="rect">
                <a:avLst/>
              </a:prstGeom>
              <a:blipFill rotWithShape="1">
                <a:blip r:embed="rId12"/>
                <a:stretch>
                  <a:fillRect r="-481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 29"/>
          <p:cNvSpPr/>
          <p:nvPr/>
        </p:nvSpPr>
        <p:spPr>
          <a:xfrm>
            <a:off x="7740352" y="4077072"/>
            <a:ext cx="504056" cy="6171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Obdélník 30"/>
              <p:cNvSpPr/>
              <p:nvPr/>
            </p:nvSpPr>
            <p:spPr>
              <a:xfrm>
                <a:off x="6522746" y="5198209"/>
                <a:ext cx="929573" cy="64807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+18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2746" y="5198209"/>
                <a:ext cx="929573" cy="648072"/>
              </a:xfrm>
              <a:prstGeom prst="rect">
                <a:avLst/>
              </a:prstGeom>
              <a:blipFill rotWithShape="1">
                <a:blip r:embed="rId13"/>
                <a:stretch>
                  <a:fillRect r="-592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Obdélník 31"/>
              <p:cNvSpPr/>
              <p:nvPr/>
            </p:nvSpPr>
            <p:spPr>
              <a:xfrm>
                <a:off x="7596336" y="5085184"/>
                <a:ext cx="648072" cy="864095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2" name="Obdélník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6336" y="5085184"/>
                <a:ext cx="648072" cy="86409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1835696" y="1844824"/>
                <a:ext cx="720080" cy="72008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1844824"/>
                <a:ext cx="720080" cy="720080"/>
              </a:xfrm>
              <a:prstGeom prst="rect">
                <a:avLst/>
              </a:prstGeom>
              <a:blipFill rotWithShape="1">
                <a:blip r:embed="rId15"/>
                <a:stretch>
                  <a:fillRect r="-678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1835696" y="2924944"/>
                <a:ext cx="936104" cy="68407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>
                    <a:solidFill>
                      <a:schemeClr val="tx1"/>
                    </a:solidFill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2924944"/>
                <a:ext cx="936104" cy="684076"/>
              </a:xfrm>
              <a:prstGeom prst="rect">
                <a:avLst/>
              </a:prstGeom>
              <a:blipFill rotWithShape="1">
                <a:blip r:embed="rId16"/>
                <a:stretch>
                  <a:fillRect l="-519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5940152" y="1988840"/>
                <a:ext cx="792088" cy="57606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1988840"/>
                <a:ext cx="792088" cy="57606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5998660" y="3068960"/>
                <a:ext cx="949604" cy="59406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− 3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8660" y="3068960"/>
                <a:ext cx="949604" cy="59406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5913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7" grpId="0" animBg="1"/>
      <p:bldP spid="23" grpId="0" animBg="1"/>
      <p:bldP spid="24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2" grpId="0"/>
      <p:bldP spid="3" grpId="0"/>
      <p:bldP spid="18" grpId="0"/>
      <p:bldP spid="2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318</Words>
  <Application>Microsoft Office PowerPoint</Application>
  <PresentationFormat>Předvádění na obrazovce (4:3)</PresentationFormat>
  <Paragraphs>57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Prezentace aplikace PowerPoint</vt:lpstr>
      <vt:lpstr>Kontrolní opakování – násobení zlomků     (výsledky uveď v zákl. tvaru)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Vackovi</dc:creator>
  <cp:lastModifiedBy>Správce</cp:lastModifiedBy>
  <cp:revision>7</cp:revision>
  <dcterms:modified xsi:type="dcterms:W3CDTF">2013-06-06T19:52:04Z</dcterms:modified>
</cp:coreProperties>
</file>