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9"/>
  </p:notesMasterIdLst>
  <p:sldIdLst>
    <p:sldId id="264" r:id="rId3"/>
    <p:sldId id="257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VY_32_INOVACE_08_ČJ_SPISOVATELÉ A ILUSTRÁTOŘI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Světlana Havránková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Karel Jaromír Erben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121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074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Ang="0" custFlipVert="0" custScaleX="100000" custScaleY="54132" custLinFactNeighborY="-2879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Ang="0" custScaleY="73186" custLinFactNeighborY="-7907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234984-1CA5-45B2-919C-DFB0475FF53E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E1C684E-68D4-4580-9C34-8A52FE835506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2EC4257-2B7D-4636-8141-16A006214FCB}" type="presOf" srcId="{B651F6E3-6281-48DB-9319-2AEAFDAE7572}" destId="{619D679B-A015-4ECF-8348-D1034C574F40}" srcOrd="0" destOrd="0" presId="urn:microsoft.com/office/officeart/2005/8/layout/target3"/>
    <dgm:cxn modelId="{1AFAD753-26FD-413F-B1AE-A9C43B1EDE2E}" type="presOf" srcId="{D8197B8C-B260-4A16-BDF4-0947B075E274}" destId="{5A5FFA88-C948-4069-8E93-59FA12366E83}" srcOrd="1" destOrd="0" presId="urn:microsoft.com/office/officeart/2005/8/layout/target3"/>
    <dgm:cxn modelId="{3FBBA871-19EA-4CC6-8F08-0EDB90FF9FFB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2C667FB-81A2-491D-896A-2FAE9DC85251}" type="presOf" srcId="{D1B46980-6531-4606-95E6-44980827E919}" destId="{2BE915AB-18AA-4053-B92C-3BFC9ED204BB}" srcOrd="1" destOrd="0" presId="urn:microsoft.com/office/officeart/2005/8/layout/target3"/>
    <dgm:cxn modelId="{1865D0D5-7515-412D-827A-185050BF792D}" type="presOf" srcId="{D1D4F407-5343-4D3F-B5B9-D407B03CAEB4}" destId="{D005CE8C-CC26-4C3E-AC11-E15060ECD759}" srcOrd="0" destOrd="0" presId="urn:microsoft.com/office/officeart/2005/8/layout/target3"/>
    <dgm:cxn modelId="{42595A9E-2CA4-4C3C-AAAA-90E14DDBA4BC}" type="presOf" srcId="{757F3AB3-0718-4624-B441-E567A8F0AB56}" destId="{333A1088-737F-45CB-B68E-254E46348037}" srcOrd="0" destOrd="0" presId="urn:microsoft.com/office/officeart/2005/8/layout/target3"/>
    <dgm:cxn modelId="{68B88F69-CFCE-416A-B419-F04AA6D4CAE6}" type="presOf" srcId="{4C35D32F-0EAB-4CD7-82EE-45574DC2A586}" destId="{890E4F0B-2866-4A3F-A3C7-2A14B1797930}" srcOrd="1" destOrd="0" presId="urn:microsoft.com/office/officeart/2005/8/layout/target3"/>
    <dgm:cxn modelId="{129F0B37-78E2-44F9-9D84-4D1CD72F09B7}" type="presOf" srcId="{D1D4F407-5343-4D3F-B5B9-D407B03CAEB4}" destId="{AED2198E-93D5-4001-81B4-73124B309672}" srcOrd="1" destOrd="0" presId="urn:microsoft.com/office/officeart/2005/8/layout/target3"/>
    <dgm:cxn modelId="{49A257FC-17C0-4F39-809B-C9B53EDAC9C2}" type="presOf" srcId="{4C35D32F-0EAB-4CD7-82EE-45574DC2A586}" destId="{8BEBB6EC-1DAA-4CAC-8A25-BC0FCBD5DBD5}" srcOrd="0" destOrd="0" presId="urn:microsoft.com/office/officeart/2005/8/layout/target3"/>
    <dgm:cxn modelId="{D070187F-36CE-4683-8694-8FA2B4C6B287}" type="presParOf" srcId="{333A1088-737F-45CB-B68E-254E46348037}" destId="{F5ABB229-8D3B-4694-996A-96F23CF14429}" srcOrd="0" destOrd="0" presId="urn:microsoft.com/office/officeart/2005/8/layout/target3"/>
    <dgm:cxn modelId="{B1853970-61E3-4AD6-90C4-92679FD802F2}" type="presParOf" srcId="{333A1088-737F-45CB-B68E-254E46348037}" destId="{F41139FD-01EE-4571-8B17-4FB00FC51163}" srcOrd="1" destOrd="0" presId="urn:microsoft.com/office/officeart/2005/8/layout/target3"/>
    <dgm:cxn modelId="{17FDA2EE-7886-4BC3-9567-54D7AC9E2980}" type="presParOf" srcId="{333A1088-737F-45CB-B68E-254E46348037}" destId="{D005CE8C-CC26-4C3E-AC11-E15060ECD759}" srcOrd="2" destOrd="0" presId="urn:microsoft.com/office/officeart/2005/8/layout/target3"/>
    <dgm:cxn modelId="{7A43E096-7D78-4B80-94CE-510F33B57993}" type="presParOf" srcId="{333A1088-737F-45CB-B68E-254E46348037}" destId="{2C702D82-9B77-49B7-9568-BB8EB47C3372}" srcOrd="3" destOrd="0" presId="urn:microsoft.com/office/officeart/2005/8/layout/target3"/>
    <dgm:cxn modelId="{BD374183-51A7-46B0-A27E-0BC3942722A7}" type="presParOf" srcId="{333A1088-737F-45CB-B68E-254E46348037}" destId="{A52A0455-90FF-4808-ABD0-F02540D31D5A}" srcOrd="4" destOrd="0" presId="urn:microsoft.com/office/officeart/2005/8/layout/target3"/>
    <dgm:cxn modelId="{F340A748-27A2-46E6-93B8-6EE749FC41C3}" type="presParOf" srcId="{333A1088-737F-45CB-B68E-254E46348037}" destId="{6140AFEC-043D-4C43-A2F9-D0F5331DF3A3}" srcOrd="5" destOrd="0" presId="urn:microsoft.com/office/officeart/2005/8/layout/target3"/>
    <dgm:cxn modelId="{0A7FBCB4-7CE1-4F63-8958-46667149DE4E}" type="presParOf" srcId="{333A1088-737F-45CB-B68E-254E46348037}" destId="{9358AC05-5D7D-4327-9F80-1AD486AEA664}" srcOrd="6" destOrd="0" presId="urn:microsoft.com/office/officeart/2005/8/layout/target3"/>
    <dgm:cxn modelId="{F30160A1-5C1F-46FE-825F-D8B5CBA02A53}" type="presParOf" srcId="{333A1088-737F-45CB-B68E-254E46348037}" destId="{313FC574-E1CD-4FB4-B054-0B805CE0447D}" srcOrd="7" destOrd="0" presId="urn:microsoft.com/office/officeart/2005/8/layout/target3"/>
    <dgm:cxn modelId="{2E423DBD-3CC1-4B33-9343-850D0195B3C8}" type="presParOf" srcId="{333A1088-737F-45CB-B68E-254E46348037}" destId="{619D679B-A015-4ECF-8348-D1034C574F40}" srcOrd="8" destOrd="0" presId="urn:microsoft.com/office/officeart/2005/8/layout/target3"/>
    <dgm:cxn modelId="{1D308B26-9456-40F4-8396-D39CB83F33C2}" type="presParOf" srcId="{333A1088-737F-45CB-B68E-254E46348037}" destId="{322283A8-4A27-4CDA-BAE3-F381106A9174}" srcOrd="9" destOrd="0" presId="urn:microsoft.com/office/officeart/2005/8/layout/target3"/>
    <dgm:cxn modelId="{4BE32A92-9A09-4D48-920D-583B0C2BF263}" type="presParOf" srcId="{333A1088-737F-45CB-B68E-254E46348037}" destId="{FFC9F71D-1B4F-4AD9-A4A6-86ADEFC8AF5C}" srcOrd="10" destOrd="0" presId="urn:microsoft.com/office/officeart/2005/8/layout/target3"/>
    <dgm:cxn modelId="{EA0482EF-85EF-4195-94C6-0709C140C6D1}" type="presParOf" srcId="{333A1088-737F-45CB-B68E-254E46348037}" destId="{25B08C86-7E15-44DC-BE7F-FFB55DD49D12}" srcOrd="11" destOrd="0" presId="urn:microsoft.com/office/officeart/2005/8/layout/target3"/>
    <dgm:cxn modelId="{1025FCBC-D1B6-4D07-B99A-BD5CADC4174C}" type="presParOf" srcId="{333A1088-737F-45CB-B68E-254E46348037}" destId="{76644BE8-9D7C-4C09-B250-3D10AF48CBB7}" srcOrd="12" destOrd="0" presId="urn:microsoft.com/office/officeart/2005/8/layout/target3"/>
    <dgm:cxn modelId="{FEC81398-9BB9-4AE5-BDC7-358EBA16A7D6}" type="presParOf" srcId="{333A1088-737F-45CB-B68E-254E46348037}" destId="{EE85B701-7295-41C0-BA7A-34D3756A2AE6}" srcOrd="13" destOrd="0" presId="urn:microsoft.com/office/officeart/2005/8/layout/target3"/>
    <dgm:cxn modelId="{22411F54-22EA-4B36-BA5C-935A056B57E7}" type="presParOf" srcId="{333A1088-737F-45CB-B68E-254E46348037}" destId="{8BEBB6EC-1DAA-4CAC-8A25-BC0FCBD5DBD5}" srcOrd="14" destOrd="0" presId="urn:microsoft.com/office/officeart/2005/8/layout/target3"/>
    <dgm:cxn modelId="{E186EA81-7371-403F-9397-5971C261A116}" type="presParOf" srcId="{333A1088-737F-45CB-B68E-254E46348037}" destId="{AED2198E-93D5-4001-81B4-73124B309672}" srcOrd="15" destOrd="0" presId="urn:microsoft.com/office/officeart/2005/8/layout/target3"/>
    <dgm:cxn modelId="{F22E1EEF-547D-4C49-B994-F34A791AFED9}" type="presParOf" srcId="{333A1088-737F-45CB-B68E-254E46348037}" destId="{2BE915AB-18AA-4053-B92C-3BFC9ED204BB}" srcOrd="16" destOrd="0" presId="urn:microsoft.com/office/officeart/2005/8/layout/target3"/>
    <dgm:cxn modelId="{26B4E000-9F0C-4B4A-A0C5-9B8AE0D9E0A8}" type="presParOf" srcId="{333A1088-737F-45CB-B68E-254E46348037}" destId="{6BB5E863-4638-4E1D-BFDE-399D028AC4ED}" srcOrd="17" destOrd="0" presId="urn:microsoft.com/office/officeart/2005/8/layout/target3"/>
    <dgm:cxn modelId="{CD4BE1B8-79D1-498C-A804-94158950B46C}" type="presParOf" srcId="{333A1088-737F-45CB-B68E-254E46348037}" destId="{5A5FFA88-C948-4069-8E93-59FA12366E83}" srcOrd="18" destOrd="0" presId="urn:microsoft.com/office/officeart/2005/8/layout/target3"/>
    <dgm:cxn modelId="{5C13A81E-3970-40B2-A5C4-410CB8E956F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516BBCE-C80F-4F09-AF5C-3B6FBDE3367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A7793EA-A8CD-4A43-852A-790AE19758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5657A9C-E3AF-48B5-BA4D-737FEB621998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E76E9F4-CF92-40ED-8E21-719F4D70193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56BC9AE-15C0-4810-B82A-9B3A791EB3E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41302AE-D6A8-4357-88D4-7CA43A61CEC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8A53FC-0600-4BB9-992A-4AF94E4D63E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48C6D-8FB6-4F73-8235-4A33D6002C8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E0C60-A739-45F2-9CB5-1333CA6DD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A0D35-30A9-4893-9DFC-B4CC998EA8B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909AEB-2D8D-4764-9430-A2E741121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A1CE9-D3C3-47EE-9A70-D990A0AE6C95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CAA31C-F9A0-43A2-AF1F-19A7F9780C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C383C-7CA7-46A6-AA22-426AE69D9D1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B1CA0-CDB0-493E-A99E-10C79940D4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8A846-D493-4C9C-B4CB-CF5282965AA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E1C36-B9EA-40AC-A751-1F8A75BEAB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14679-359B-4BEA-9765-BEB1602036E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454220-2F7A-4707-84FC-B5F893D1FB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9EFC-4897-434E-80F7-8738A34D56F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22A87-09CB-4022-B3CF-9BE6EA66EE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FF963E-497C-45E8-8729-4D8CD455321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5DC50-629E-489D-A809-DD5954E776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F8854-08D7-4E0B-8B0A-1D16A63CF27F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7353C-8E4D-4113-B026-FAECA0C3F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E4AD18-8361-4F93-9DBB-54DA959BC43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6C8D80-FDA0-4122-9A40-3F403D3D65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5F34A2-010C-40D4-8B4E-852BEB7DE4E5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0B39F-1C16-446E-ABBA-8A1F5D8242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854E5-08C0-4C1C-8D98-9A40A64FAE43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87E13-08D5-4A8E-89AA-FF8DBAF67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1FC8E-19D7-4FEE-ABF2-E3B17FD11C2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9AC10-7691-4151-8291-A9A789A96D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73807-D235-433B-B79D-2CA1F8E2941B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A95A9-6CFD-4455-9C92-1EEDFAD876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AF611-04AE-4E9E-93FF-6ED7FD775C1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F1149A-5012-4FB8-95B4-CA997C48A3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E5974-6876-44C7-9109-B5A8719A4135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B019F-610F-4DEF-90C3-26D441EBEE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5CFB3-922D-4DAD-9D86-635D071FDDA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80865-EF6B-4FD2-8A6A-D62D331A8B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1695F-48BE-44AD-A32C-EBE2060F6E2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F35FD-0320-4D9A-AFBA-F449303529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A2834-5DCA-4898-85C5-D19627D2500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18B665-59DB-4350-A846-68F4D2DB1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3271D-57FD-403F-9B0F-26C29695A703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CA114-82CE-43D1-B27A-986FEECB42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A0DE7-D97D-4678-8F17-6302383B49C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828ED-89D9-4FB6-8A81-ADEB2A3E85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01424-D79D-41C3-AE38-FDB5246118C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FFA77-0512-4BBE-98B6-711BC3777A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2556443-E848-4D5C-A979-87A6017A13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F03488-E39D-4056-A817-DF1249ADB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3" r:id="rId2"/>
    <p:sldLayoutId id="2147483672" r:id="rId3"/>
    <p:sldLayoutId id="2147483671" r:id="rId4"/>
    <p:sldLayoutId id="2147483670" r:id="rId5"/>
    <p:sldLayoutId id="2147483669" r:id="rId6"/>
    <p:sldLayoutId id="2147483668" r:id="rId7"/>
    <p:sldLayoutId id="2147483667" r:id="rId8"/>
    <p:sldLayoutId id="2147483666" r:id="rId9"/>
    <p:sldLayoutId id="2147483665" r:id="rId10"/>
    <p:sldLayoutId id="2147483664" r:id="rId11"/>
  </p:sldLayoutIdLst>
  <p:transition spd="slow"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32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prstClr val="black">
                    <a:lumMod val="50000"/>
                    <a:lumOff val="50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398CEE-8200-4C51-B174-85FE4E0684FB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prstClr val="black">
                    <a:lumMod val="50000"/>
                    <a:lumOff val="50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prstClr val="black">
                    <a:lumMod val="50000"/>
                    <a:lumOff val="50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ADFFE3-6969-430B-A307-D4DDB5B30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4" r:id="rId3"/>
    <p:sldLayoutId id="2147483681" r:id="rId4"/>
    <p:sldLayoutId id="2147483680" r:id="rId5"/>
    <p:sldLayoutId id="2147483679" r:id="rId6"/>
    <p:sldLayoutId id="2147483678" r:id="rId7"/>
    <p:sldLayoutId id="2147483677" r:id="rId8"/>
    <p:sldLayoutId id="2147483685" r:id="rId9"/>
    <p:sldLayoutId id="2147483676" r:id="rId10"/>
    <p:sldLayoutId id="2147483675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batar.cz/images/pohadkove_obrazky/jablonova_panna_01.gif" TargetMode="External"/><Relationship Id="rId3" Type="http://schemas.openxmlformats.org/officeDocument/2006/relationships/hyperlink" Target="http://nd03.jxs.cz/273/005/15792a4c99_62581791_o2.jpg" TargetMode="External"/><Relationship Id="rId7" Type="http://schemas.openxmlformats.org/officeDocument/2006/relationships/hyperlink" Target="http://www.mszvidalek.cz/grafika/fotoclanky/dlouhy01.jpg" TargetMode="External"/><Relationship Id="rId2" Type="http://schemas.openxmlformats.org/officeDocument/2006/relationships/hyperlink" Target="http://www.svornost.com/wp-content/uploads/karel-jaromir-erb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batar.cz/images/pohadkove_obrazky/hrnecku_var_06.jpg" TargetMode="External"/><Relationship Id="rId5" Type="http://schemas.openxmlformats.org/officeDocument/2006/relationships/hyperlink" Target="http://www.abatar.cz/images/pohadkove_obrazky/zlatovlaska_05.jpg" TargetMode="External"/><Relationship Id="rId4" Type="http://schemas.openxmlformats.org/officeDocument/2006/relationships/hyperlink" Target="http://jita.czweb.org/cokdyz/fenix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467544" y="332656"/>
          <a:ext cx="7848872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08175" y="5632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827088" y="4403725"/>
            <a:ext cx="7777162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Prezentace je určena pro žáky 2. - 3. ročníku.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Žáci se seznamují se životem a dílem </a:t>
            </a:r>
            <a:r>
              <a:rPr lang="cs-CZ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K.J.Erbena</a:t>
            </a:r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.</a:t>
            </a:r>
            <a:endParaRPr lang="cs-CZ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cs typeface="+mn-cs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886200" y="4013200"/>
            <a:ext cx="1944688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      </a:t>
            </a:r>
            <a:r>
              <a:rPr lang="cs-CZ" b="1" dirty="0">
                <a:solidFill>
                  <a:prstClr val="black"/>
                </a:solidFill>
              </a:rPr>
              <a:t>ANOTACE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Karel Jaromír Erben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0" y="1268413"/>
            <a:ext cx="9144000" cy="5589587"/>
          </a:xfrm>
        </p:spPr>
        <p:txBody>
          <a:bodyPr/>
          <a:lstStyle/>
          <a:p>
            <a:r>
              <a:rPr lang="cs-CZ" smtClean="0"/>
              <a:t>spisovatel, básník, překladatel, historik</a:t>
            </a:r>
          </a:p>
          <a:p>
            <a:r>
              <a:rPr lang="cs-CZ" smtClean="0"/>
              <a:t>sběratel lidových písní a říkadel</a:t>
            </a:r>
          </a:p>
          <a:p>
            <a:endParaRPr lang="cs-CZ" smtClean="0"/>
          </a:p>
        </p:txBody>
      </p:sp>
      <p:sp>
        <p:nvSpPr>
          <p:cNvPr id="4" name="Obláček 3"/>
          <p:cNvSpPr/>
          <p:nvPr/>
        </p:nvSpPr>
        <p:spPr>
          <a:xfrm>
            <a:off x="5364163" y="2708275"/>
            <a:ext cx="2376487" cy="936625"/>
          </a:xfrm>
          <a:prstGeom prst="cloudCallout">
            <a:avLst>
              <a:gd name="adj1" fmla="val -139773"/>
              <a:gd name="adj2" fmla="val 9358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Kdo je to historik?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364163" y="4437063"/>
            <a:ext cx="2736850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Č</a:t>
            </a:r>
            <a:r>
              <a:rPr lang="cs-CZ" dirty="0"/>
              <a:t>lověk, který se zabývá studiem dějin.</a:t>
            </a:r>
            <a:endParaRPr lang="cs-CZ" dirty="0"/>
          </a:p>
        </p:txBody>
      </p:sp>
      <p:pic>
        <p:nvPicPr>
          <p:cNvPr id="2867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705100"/>
            <a:ext cx="2860675" cy="296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Některé filmy vznikly z pohádek Erbena. 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Zjisti,které pohádky to jsou.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  ……………                       ………………........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  ..……………………..                     ……………..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179388" y="2133600"/>
            <a:ext cx="1944687" cy="64770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1.  TŘETÍ PRINC</a:t>
            </a:r>
            <a:endParaRPr lang="cs-CZ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4067175" y="2133600"/>
            <a:ext cx="1944688" cy="64770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3.  OBUŠKU, Z PYTLE VEN</a:t>
            </a:r>
            <a:endParaRPr lang="cs-CZ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179388" y="3429000"/>
            <a:ext cx="1944687" cy="64770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2.  PLAVÁČEK</a:t>
            </a:r>
            <a:endParaRPr lang="cs-CZ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148263" y="3429000"/>
            <a:ext cx="1944687" cy="64770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4.   NESMRTELNÁ TETA</a:t>
            </a:r>
            <a:endParaRPr lang="cs-CZ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68313" y="4724400"/>
            <a:ext cx="2159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alibri" pitchFamily="34" charset="0"/>
              </a:rPr>
              <a:t>Rozum a štěstí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187450" y="5661025"/>
            <a:ext cx="2376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alibri" pitchFamily="34" charset="0"/>
              </a:rPr>
              <a:t>Obuchu, hýbej se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003800" y="5732463"/>
            <a:ext cx="19446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alibri" pitchFamily="34" charset="0"/>
              </a:rPr>
              <a:t>Dvojčata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708400" y="4868863"/>
            <a:ext cx="3024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alibri" pitchFamily="34" charset="0"/>
              </a:rPr>
              <a:t>Tři vlasy děda Vševěda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48011E-7 L -0.31094 -0.50555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00" y="-25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-0.02289 L -0.17326 -0.20143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-0.02312 L 0.55538 -0.49514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200" y="-2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229 L 0.71649 -0.18039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00" y="-7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Vzpomeneš si na název pohádek </a:t>
            </a:r>
            <a:r>
              <a:rPr lang="cs-CZ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K</a:t>
            </a: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.</a:t>
            </a:r>
            <a:r>
              <a:rPr lang="cs-CZ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J.Erbena</a:t>
            </a: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     </a:t>
            </a:r>
            <a:r>
              <a:rPr lang="cs-CZ" sz="1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1.</a:t>
            </a: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                                                        </a:t>
            </a:r>
            <a:r>
              <a:rPr lang="cs-CZ" sz="16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3.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                                 </a:t>
            </a:r>
            <a:r>
              <a:rPr lang="cs-CZ" sz="16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2.                                                        </a:t>
            </a:r>
            <a:endParaRPr lang="cs-CZ" b="1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                                </a:t>
            </a:r>
            <a:r>
              <a:rPr lang="cs-CZ" sz="16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5.                                                                     6.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4.                                                                                                                                   </a:t>
            </a:r>
          </a:p>
        </p:txBody>
      </p:sp>
      <p:sp>
        <p:nvSpPr>
          <p:cNvPr id="32771" name="TextovéPole 3"/>
          <p:cNvSpPr txBox="1">
            <a:spLocks noChangeArrowheads="1"/>
          </p:cNvSpPr>
          <p:nvPr/>
        </p:nvSpPr>
        <p:spPr bwMode="auto">
          <a:xfrm>
            <a:off x="971550" y="2060575"/>
            <a:ext cx="5761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11188" y="5949950"/>
            <a:ext cx="1720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O Zlatovlásce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46063" y="5403850"/>
            <a:ext cx="28082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O slepičce a kohoutkovi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074988" y="5403850"/>
            <a:ext cx="33845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Dlouhý, Široký a Bystrozraký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732588" y="5403850"/>
            <a:ext cx="17192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Hrnečku, vař!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227763" y="5949950"/>
            <a:ext cx="201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Jabloňová panna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668588" y="5949950"/>
            <a:ext cx="3095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Pták Ohnivák a liška Ryška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156176" y="864332"/>
            <a:ext cx="2160240" cy="165194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23529" y="3284984"/>
            <a:ext cx="2124236" cy="1603791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3278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82663" y="688975"/>
            <a:ext cx="1909762" cy="259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81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79788" y="1169988"/>
            <a:ext cx="2384425" cy="1633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82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300413" y="3119438"/>
            <a:ext cx="2063750" cy="1935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83" name="Picture 7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732588" y="2803525"/>
            <a:ext cx="1822450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Doplníš správné názvy pohádek?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b="1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Jabloňová ………                 </a:t>
            </a: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Princezna se zlatými vlasy                   </a:t>
            </a: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Slepička a ………..</a:t>
            </a: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Pták ……….. a liška Ryška</a:t>
            </a: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Tři zlaté vlasy děda ……………</a:t>
            </a: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……………, vař!                          </a:t>
            </a: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b="1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Dívka vytvořená ze sněhu                                          Tajenka:     ____________________</a:t>
            </a: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sz="1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980728"/>
          <a:ext cx="6095999" cy="267208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370840">
                <a:tc gridSpan="6"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1.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9525" cap="flat" cmpd="sng" algn="ctr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rowSpan="2" gridSpan="2">
                  <a:txBody>
                    <a:bodyPr/>
                    <a:lstStyle/>
                    <a:p>
                      <a:r>
                        <a:rPr lang="cs-CZ" dirty="0" smtClean="0"/>
                        <a:t>          2.</a:t>
                      </a:r>
                    </a:p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          3.</a:t>
                      </a:r>
                      <a:endParaRPr lang="cs-CZ" dirty="0"/>
                    </a:p>
                  </a:txBody>
                  <a:tcPr>
                    <a:lnL w="9525" cap="flat" cmpd="sng" algn="ctr">
                      <a:noFill/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</a:lnB>
                  </a:tcPr>
                </a:tc>
              </a:tr>
              <a:tr h="370840">
                <a:tc rowSpan="3"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9525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9525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9525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9525" cap="flat" cmpd="sng" algn="ctr">
                      <a:noFill/>
                      <a:prstDash val="solid"/>
                    </a:lnR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9525" cap="flat" cmpd="sng" algn="ctr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9525" cap="flat" cmpd="sng" algn="ctr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9525" cap="flat" cmpd="sng" algn="ctr">
                      <a:noFill/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9525" cap="flat" cmpd="sng" algn="ctr">
                      <a:noFill/>
                      <a:prstDash val="soli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6"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348038" y="3933825"/>
            <a:ext cx="1008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PANNA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348038" y="4292600"/>
            <a:ext cx="18002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ZLATOVLÁSKA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4652963"/>
            <a:ext cx="14398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KOHOUTEK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419475" y="5013325"/>
            <a:ext cx="1223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OHNIVÁK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708400" y="5373688"/>
            <a:ext cx="1295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VŠEVĚDA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492500" y="5661025"/>
            <a:ext cx="1295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HRNEČKU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492500" y="6021388"/>
            <a:ext cx="1366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SNĚHURKA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948488" y="5732463"/>
            <a:ext cx="1223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POHÁDKA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0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Citace: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u="sng" dirty="0">
                <a:hlinkClick r:id="rId2"/>
              </a:rPr>
              <a:t>http://</a:t>
            </a:r>
            <a:r>
              <a:rPr lang="cs-CZ" sz="1600" u="sng" dirty="0" smtClean="0">
                <a:hlinkClick r:id="rId2"/>
              </a:rPr>
              <a:t>www.svornost.com/wp-content/uploads/karel-jaromir-erben.jpg</a:t>
            </a:r>
            <a:endParaRPr lang="cs-CZ" sz="1600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nd03.jxs.cz/273/005/15792a4c99_62581791_o2.jpg</a:t>
            </a:r>
            <a:endParaRPr lang="cs-CZ" sz="16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u="sng" dirty="0">
                <a:hlinkClick r:id="rId4"/>
              </a:rPr>
              <a:t>http://jita.czweb.org/cokdyz/fenix5.jpg</a:t>
            </a:r>
            <a:endParaRPr lang="cs-CZ" sz="16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u="sng" dirty="0">
                <a:hlinkClick r:id="rId5"/>
              </a:rPr>
              <a:t>http://</a:t>
            </a:r>
            <a:r>
              <a:rPr lang="cs-CZ" sz="1600" u="sng" dirty="0" smtClean="0">
                <a:hlinkClick r:id="rId5"/>
              </a:rPr>
              <a:t>www.abatar.cz/images/pohadkove_obrazky/zlatovlaska_05.jpg</a:t>
            </a:r>
            <a:endParaRPr lang="cs-CZ" sz="1600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u="sng" dirty="0">
                <a:hlinkClick r:id="rId6"/>
              </a:rPr>
              <a:t>http://</a:t>
            </a:r>
            <a:r>
              <a:rPr lang="cs-CZ" sz="1600" u="sng" dirty="0" smtClean="0">
                <a:hlinkClick r:id="rId6"/>
              </a:rPr>
              <a:t>www.abatar.cz/images/pohadkove_obrazky/hrnecku_var_06.jpg</a:t>
            </a:r>
            <a:endParaRPr lang="cs-CZ" sz="1600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www.mszvidalek.cz/grafika/fotoclanky/dlouhy01.jpg</a:t>
            </a:r>
            <a:endParaRPr lang="cs-CZ" sz="16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www.abatar.cz/images/pohadkove_obrazky/jablonova_panna_01.gif</a:t>
            </a:r>
            <a:endParaRPr lang="cs-CZ" sz="16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217</TotalTime>
  <Words>107</Words>
  <Application>Microsoft Office PowerPoint</Application>
  <PresentationFormat>On-screen Show (4:3)</PresentationFormat>
  <Paragraphs>47</Paragraphs>
  <Slides>6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6</vt:i4>
      </vt:variant>
    </vt:vector>
  </HeadingPairs>
  <TitlesOfParts>
    <vt:vector size="16" baseType="lpstr">
      <vt:lpstr>Calibri</vt:lpstr>
      <vt:lpstr>Arial</vt:lpstr>
      <vt:lpstr>Trebuchet MS</vt:lpstr>
      <vt:lpstr>Georgia</vt:lpstr>
      <vt:lpstr>Comic Sans MS</vt:lpstr>
      <vt:lpstr>Motiv sady Office</vt:lpstr>
      <vt:lpstr>Aerodynamika</vt:lpstr>
      <vt:lpstr>Aerodynamika</vt:lpstr>
      <vt:lpstr>Aerodynamika</vt:lpstr>
      <vt:lpstr>Aerodynamika</vt:lpstr>
      <vt:lpstr>Snímek 1</vt:lpstr>
      <vt:lpstr>Snímek 2</vt:lpstr>
      <vt:lpstr>     </vt:lpstr>
      <vt:lpstr>   </vt:lpstr>
      <vt:lpstr>    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Světlana</dc:creator>
  <cp:lastModifiedBy>DUM</cp:lastModifiedBy>
  <cp:revision>22</cp:revision>
  <dcterms:created xsi:type="dcterms:W3CDTF">2013-08-19T16:51:15Z</dcterms:created>
  <dcterms:modified xsi:type="dcterms:W3CDTF">2013-08-20T05:16:44Z</dcterms:modified>
</cp:coreProperties>
</file>