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96" r:id="rId2"/>
    <p:sldId id="305" r:id="rId3"/>
    <p:sldId id="306" r:id="rId4"/>
    <p:sldId id="308" r:id="rId5"/>
    <p:sldId id="307" r:id="rId6"/>
    <p:sldId id="29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B67F"/>
    <a:srgbClr val="4EE1F0"/>
    <a:srgbClr val="B616F6"/>
    <a:srgbClr val="FA78FA"/>
    <a:srgbClr val="E4A678"/>
    <a:srgbClr val="0028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52" autoAdjust="0"/>
    <p:restoredTop sz="96706" autoAdjust="0"/>
  </p:normalViewPr>
  <p:slideViewPr>
    <p:cSldViewPr>
      <p:cViewPr>
        <p:scale>
          <a:sx n="70" d="100"/>
          <a:sy n="70" d="100"/>
        </p:scale>
        <p:origin x="-811" y="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-219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443099-8331-41FD-9896-7DA2E13F538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5CA0CD-9332-4699-ACB1-F80B6C37E9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778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12" Type="http://schemas.openxmlformats.org/officeDocument/2006/relationships/image" Target="../media/image20.wmf"/><Relationship Id="rId17" Type="http://schemas.openxmlformats.org/officeDocument/2006/relationships/image" Target="../media/image25.jpeg"/><Relationship Id="rId2" Type="http://schemas.openxmlformats.org/officeDocument/2006/relationships/image" Target="../media/image10.wmf"/><Relationship Id="rId16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5" Type="http://schemas.openxmlformats.org/officeDocument/2006/relationships/image" Target="../media/image23.jpeg"/><Relationship Id="rId10" Type="http://schemas.openxmlformats.org/officeDocument/2006/relationships/image" Target="../media/image18.wmf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13" Type="http://schemas.openxmlformats.org/officeDocument/2006/relationships/image" Target="../media/image30.png"/><Relationship Id="rId18" Type="http://schemas.openxmlformats.org/officeDocument/2006/relationships/image" Target="../media/image35.png"/><Relationship Id="rId3" Type="http://schemas.openxmlformats.org/officeDocument/2006/relationships/image" Target="../media/image26.wmf"/><Relationship Id="rId7" Type="http://schemas.openxmlformats.org/officeDocument/2006/relationships/image" Target="../media/image5.png"/><Relationship Id="rId12" Type="http://schemas.openxmlformats.org/officeDocument/2006/relationships/image" Target="../media/image29.wmf"/><Relationship Id="rId17" Type="http://schemas.openxmlformats.org/officeDocument/2006/relationships/image" Target="../media/image34.wmf"/><Relationship Id="rId2" Type="http://schemas.openxmlformats.org/officeDocument/2006/relationships/image" Target="../media/image2.wmf"/><Relationship Id="rId16" Type="http://schemas.openxmlformats.org/officeDocument/2006/relationships/image" Target="../media/image3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8.png"/><Relationship Id="rId5" Type="http://schemas.openxmlformats.org/officeDocument/2006/relationships/image" Target="../media/image8.wmf"/><Relationship Id="rId15" Type="http://schemas.openxmlformats.org/officeDocument/2006/relationships/image" Target="../media/image32.wmf"/><Relationship Id="rId10" Type="http://schemas.openxmlformats.org/officeDocument/2006/relationships/image" Target="../media/image4.wmf"/><Relationship Id="rId4" Type="http://schemas.openxmlformats.org/officeDocument/2006/relationships/image" Target="../media/image27.png"/><Relationship Id="rId9" Type="http://schemas.openxmlformats.org/officeDocument/2006/relationships/image" Target="../media/image9.wmf"/><Relationship Id="rId1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1560" y="4531476"/>
            <a:ext cx="7433445" cy="64633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996952"/>
            <a:ext cx="7524000" cy="331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ZŠ </a:t>
            </a:r>
            <a:r>
              <a:rPr lang="cs-CZ" sz="2000" dirty="0"/>
              <a:t>a MŠ Kateřinice, okres Vsetín</a:t>
            </a:r>
          </a:p>
          <a:p>
            <a:pPr algn="ctr">
              <a:defRPr/>
            </a:pPr>
            <a:r>
              <a:rPr lang="cs-CZ" sz="2000" dirty="0"/>
              <a:t>projekt č. CZ.1.07/1.4.00/21.1314</a:t>
            </a:r>
          </a:p>
          <a:p>
            <a:pPr algn="ctr">
              <a:buFont typeface="Wingdings 2" pitchFamily="18" charset="2"/>
              <a:buNone/>
              <a:defRPr/>
            </a:pPr>
            <a:r>
              <a:rPr lang="cs-CZ" sz="2000" b="1" dirty="0"/>
              <a:t>Č.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VY_32_INOVACE_04_01_Český jazyk</a:t>
            </a:r>
            <a:endParaRPr lang="cs-CZ" sz="2000" b="1" dirty="0"/>
          </a:p>
          <a:p>
            <a:pPr algn="ctr" fontAlgn="ctr"/>
            <a:r>
              <a:rPr lang="cs-CZ" sz="2000" dirty="0"/>
              <a:t>Vzdělávací oblast: </a:t>
            </a:r>
            <a:r>
              <a:rPr lang="cs-CZ" sz="2000" dirty="0" smtClean="0"/>
              <a:t>Jazyk a jazyková komunikace - 1. ročník</a:t>
            </a:r>
            <a:endParaRPr lang="cs-CZ" sz="2000" dirty="0"/>
          </a:p>
          <a:p>
            <a:pPr algn="ctr" fontAlgn="ctr"/>
            <a:r>
              <a:rPr lang="cs-CZ" sz="2000" dirty="0"/>
              <a:t>Tematický okruh: Jazyková </a:t>
            </a:r>
            <a:r>
              <a:rPr lang="cs-CZ" sz="2000" dirty="0" smtClean="0"/>
              <a:t>výchova</a:t>
            </a:r>
          </a:p>
          <a:p>
            <a:pPr algn="ctr" fontAlgn="ctr"/>
            <a:endParaRPr lang="cs-CZ" sz="2000" dirty="0"/>
          </a:p>
          <a:p>
            <a:pPr algn="ctr" fontAlgn="ctr"/>
            <a:endParaRPr lang="cs-CZ" sz="2000" dirty="0" smtClean="0"/>
          </a:p>
          <a:p>
            <a:pPr fontAlgn="ctr"/>
            <a:r>
              <a:rPr lang="cs-CZ" sz="2000" dirty="0" smtClean="0"/>
              <a:t>Autor</a:t>
            </a:r>
            <a:r>
              <a:rPr lang="cs-CZ" sz="2000" dirty="0"/>
              <a:t>: Mgr. Bronislava </a:t>
            </a:r>
            <a:r>
              <a:rPr lang="cs-CZ" sz="2000" dirty="0" err="1" smtClean="0"/>
              <a:t>Uličníková</a:t>
            </a:r>
            <a:endParaRPr lang="cs-CZ" sz="2000" dirty="0" smtClean="0"/>
          </a:p>
          <a:p>
            <a:r>
              <a:rPr lang="cs-CZ" sz="2000" dirty="0" smtClean="0"/>
              <a:t>Anotace</a:t>
            </a:r>
            <a:r>
              <a:rPr lang="cs-CZ" sz="2000" dirty="0"/>
              <a:t>: Prezentace je </a:t>
            </a:r>
            <a:r>
              <a:rPr lang="cs-CZ" sz="2000" dirty="0" smtClean="0"/>
              <a:t>zaměřena na procvičování orientace na řádku, ve sloupci, vlevo, vpravo, nad, pod …</a:t>
            </a:r>
          </a:p>
          <a:p>
            <a:r>
              <a:rPr lang="cs-CZ" sz="2000" dirty="0" smtClean="0"/>
              <a:t>        </a:t>
            </a:r>
            <a:endParaRPr lang="cs-CZ" sz="2000" dirty="0"/>
          </a:p>
          <a:p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pPr algn="ctr" fontAlgn="ctr"/>
            <a:endParaRPr lang="cs-CZ" sz="2000" dirty="0"/>
          </a:p>
          <a:p>
            <a:pPr algn="ctr"/>
            <a:endParaRPr lang="cs-CZ" sz="2000" b="1" dirty="0"/>
          </a:p>
        </p:txBody>
      </p:sp>
      <p:sp>
        <p:nvSpPr>
          <p:cNvPr id="2" name="Obdélník 1"/>
          <p:cNvSpPr/>
          <p:nvPr/>
        </p:nvSpPr>
        <p:spPr>
          <a:xfrm>
            <a:off x="2298173" y="2060848"/>
            <a:ext cx="43571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Rozvoj prostorové orientace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3877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7225" y="114478"/>
            <a:ext cx="5508000" cy="4462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/>
              <a:t>Označ </a:t>
            </a:r>
            <a:r>
              <a:rPr lang="cs-CZ" sz="2200" dirty="0"/>
              <a:t>stejné obrázky a řekni, </a:t>
            </a:r>
            <a:r>
              <a:rPr lang="cs-CZ" sz="2200" dirty="0" smtClean="0"/>
              <a:t>kde se nacházejí</a:t>
            </a:r>
            <a:r>
              <a:rPr lang="cs-CZ" sz="2200" dirty="0"/>
              <a:t>.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1170810"/>
              </p:ext>
            </p:extLst>
          </p:nvPr>
        </p:nvGraphicFramePr>
        <p:xfrm>
          <a:off x="774261" y="1252501"/>
          <a:ext cx="7505672" cy="50946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76418"/>
                <a:gridCol w="1876418"/>
                <a:gridCol w="1876418"/>
                <a:gridCol w="1876418"/>
              </a:tblGrid>
              <a:tr h="1273661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</a:tr>
              <a:tr h="127366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</a:tr>
              <a:tr h="127366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</a:tr>
              <a:tr h="127366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6714" y="700871"/>
            <a:ext cx="855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ŘÁDEK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337875" y="395654"/>
            <a:ext cx="972000" cy="432000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29635" y="642988"/>
            <a:ext cx="1034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SLOUPEC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8427855" y="584344"/>
            <a:ext cx="432000" cy="9720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06626" y="1639519"/>
            <a:ext cx="359394" cy="36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6626" y="2992578"/>
            <a:ext cx="359394" cy="36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6626" y="4181486"/>
            <a:ext cx="359394" cy="36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6626" y="5404514"/>
            <a:ext cx="359394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38" name="Picture 14" descr="C:\Users\Public\Pictures\g020733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731" y="4001486"/>
            <a:ext cx="1070559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1596142" y="814757"/>
            <a:ext cx="359394" cy="36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79304" y="827654"/>
            <a:ext cx="359394" cy="36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77045" y="819423"/>
            <a:ext cx="359394" cy="36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70241" y="810091"/>
            <a:ext cx="359394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39" name="Picture 14" descr="C:\Users\Public\Pictures\g020733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511" y="1416428"/>
            <a:ext cx="1070559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4849" y="2702620"/>
            <a:ext cx="109932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77419" y="2632578"/>
            <a:ext cx="109932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Users\Public\Pictures\MC900038516 slepice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955" y="5223026"/>
            <a:ext cx="703606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9" descr="C:\Users\Public\Pictures\MC900038516 slepice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774" y="1362428"/>
            <a:ext cx="703606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5" descr="C:\Users\Public\Pictures\MC900440405 slunce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459" y="3875486"/>
            <a:ext cx="11160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5" descr="C:\Users\Public\Pictures\MC900440405 slunce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459" y="1420309"/>
            <a:ext cx="11160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6989938" y="5151026"/>
            <a:ext cx="720000" cy="108000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2" name="Tree"/>
          <p:cNvSpPr>
            <a:spLocks noEditPoints="1" noChangeArrowheads="1"/>
          </p:cNvSpPr>
          <p:nvPr/>
        </p:nvSpPr>
        <p:spPr bwMode="auto">
          <a:xfrm>
            <a:off x="3252471" y="5170514"/>
            <a:ext cx="720000" cy="108000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7" name="Picture 3" descr="C:\Users\Public\Pictures\MC900436863 tulipán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375" y="3983452"/>
            <a:ext cx="97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Public\Pictures\MC900436863 tulipán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471" y="1420309"/>
            <a:ext cx="97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ublic\Pictures\MC900441708 jablko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001" y="2632578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C:\Users\Public\Pictures\MC900441708 jablko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938" y="2704578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ublic\Pictures\MC900441413 veverka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414" y="3947486"/>
            <a:ext cx="1121748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7" descr="C:\Users\Public\Pictures\MC900356157 jelen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473" y="5169026"/>
            <a:ext cx="1021212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056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6714" y="118199"/>
            <a:ext cx="7452000" cy="4462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300" dirty="0" smtClean="0"/>
              <a:t>Najdi a označ </a:t>
            </a:r>
            <a:r>
              <a:rPr lang="cs-CZ" sz="2300" dirty="0"/>
              <a:t>stejné obrázky a řekni, </a:t>
            </a:r>
            <a:r>
              <a:rPr lang="cs-CZ" sz="2300" dirty="0" smtClean="0"/>
              <a:t>kde </a:t>
            </a:r>
            <a:r>
              <a:rPr lang="cs-CZ" sz="2300" smtClean="0"/>
              <a:t>je jejich umístění. </a:t>
            </a:r>
            <a:endParaRPr lang="cs-CZ" sz="23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4809713"/>
              </p:ext>
            </p:extLst>
          </p:nvPr>
        </p:nvGraphicFramePr>
        <p:xfrm>
          <a:off x="819164" y="1412776"/>
          <a:ext cx="7505672" cy="49862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76418"/>
                <a:gridCol w="1876418"/>
                <a:gridCol w="1876418"/>
                <a:gridCol w="1876418"/>
              </a:tblGrid>
              <a:tr h="1165286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</a:tr>
              <a:tr h="127366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</a:tr>
              <a:tr h="127366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</a:tr>
              <a:tr h="127366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999FF">
                        <a:alpha val="48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63046" y="627940"/>
            <a:ext cx="855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ŘÁDEK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8427855" y="584344"/>
            <a:ext cx="432000" cy="9720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06626" y="1639519"/>
            <a:ext cx="359394" cy="36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6626" y="2992578"/>
            <a:ext cx="359394" cy="36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6626" y="4181486"/>
            <a:ext cx="359394" cy="36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6626" y="5404514"/>
            <a:ext cx="359394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38" name="Picture 14" descr="C:\Users\Public\Pictures\g020733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774" y="5310700"/>
            <a:ext cx="1070559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1596142" y="906338"/>
            <a:ext cx="359394" cy="36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79304" y="868688"/>
            <a:ext cx="359394" cy="36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77045" y="868688"/>
            <a:ext cx="359394" cy="36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70241" y="877949"/>
            <a:ext cx="359394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39" name="Picture 14" descr="C:\Users\Public\Pictures\g020733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973" y="1507463"/>
            <a:ext cx="1070559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4849" y="2653356"/>
            <a:ext cx="109932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15114" y="2632578"/>
            <a:ext cx="109932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Users\Public\Pictures\MC900038516 slepice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656" y="5297202"/>
            <a:ext cx="703606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9" descr="C:\Users\Public\Pictures\MC900038516 slepice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158" y="1456309"/>
            <a:ext cx="703606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5" descr="C:\Users\Public\Pictures\MC900440405 slunce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045" y="4024184"/>
            <a:ext cx="11160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5" descr="C:\Users\Public\Pictures\MC900440405 slunce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459" y="1420309"/>
            <a:ext cx="11160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6989938" y="5261202"/>
            <a:ext cx="720000" cy="108000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2" name="Tree"/>
          <p:cNvSpPr>
            <a:spLocks noEditPoints="1" noChangeArrowheads="1"/>
          </p:cNvSpPr>
          <p:nvPr/>
        </p:nvSpPr>
        <p:spPr bwMode="auto">
          <a:xfrm>
            <a:off x="3348989" y="5250002"/>
            <a:ext cx="720000" cy="108000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7" name="Picture 3" descr="C:\Users\Public\Pictures\MC900436863 tulipán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750" y="4073486"/>
            <a:ext cx="97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Public\Pictures\MC900436863 tulipán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989" y="1513519"/>
            <a:ext cx="97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ublic\Pictures\MC900441708 jablko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477" y="2743596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C:\Users\Public\Pictures\MC900441708 jablko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288" y="2743596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ublic\Pictures\MC900441413 veverka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414" y="3947486"/>
            <a:ext cx="1121748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7" descr="C:\Users\Public\Pictures\MC900356157 jelen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168" y="3947486"/>
            <a:ext cx="1021212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Ovál 31"/>
          <p:cNvSpPr/>
          <p:nvPr/>
        </p:nvSpPr>
        <p:spPr>
          <a:xfrm>
            <a:off x="1201809" y="1373486"/>
            <a:ext cx="1224000" cy="1224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4" name="Ovál 33"/>
          <p:cNvSpPr/>
          <p:nvPr/>
        </p:nvSpPr>
        <p:spPr>
          <a:xfrm>
            <a:off x="1162688" y="5088778"/>
            <a:ext cx="1260000" cy="1260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060989" y="3839486"/>
            <a:ext cx="1296000" cy="1296000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6" name="Ovál 45"/>
          <p:cNvSpPr/>
          <p:nvPr/>
        </p:nvSpPr>
        <p:spPr>
          <a:xfrm>
            <a:off x="6775472" y="2623272"/>
            <a:ext cx="1260000" cy="12600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8" name="Ovál 47"/>
          <p:cNvSpPr/>
          <p:nvPr/>
        </p:nvSpPr>
        <p:spPr>
          <a:xfrm>
            <a:off x="4765459" y="2579486"/>
            <a:ext cx="1332000" cy="126000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9" name="Ovál 48"/>
          <p:cNvSpPr/>
          <p:nvPr/>
        </p:nvSpPr>
        <p:spPr>
          <a:xfrm>
            <a:off x="1162688" y="2597486"/>
            <a:ext cx="1296000" cy="126000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0" name="Ovál 49"/>
          <p:cNvSpPr/>
          <p:nvPr/>
        </p:nvSpPr>
        <p:spPr>
          <a:xfrm>
            <a:off x="2965790" y="1294309"/>
            <a:ext cx="1224000" cy="1224000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1" name="Ovál 50"/>
          <p:cNvSpPr/>
          <p:nvPr/>
        </p:nvSpPr>
        <p:spPr>
          <a:xfrm>
            <a:off x="4882509" y="1355486"/>
            <a:ext cx="1224000" cy="1224000"/>
          </a:xfrm>
          <a:prstGeom prst="ellipse">
            <a:avLst/>
          </a:prstGeom>
          <a:noFill/>
          <a:ln>
            <a:solidFill>
              <a:srgbClr val="4EE1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2" name="Ovál 51"/>
          <p:cNvSpPr/>
          <p:nvPr/>
        </p:nvSpPr>
        <p:spPr>
          <a:xfrm>
            <a:off x="4801459" y="3857486"/>
            <a:ext cx="1260000" cy="1260000"/>
          </a:xfrm>
          <a:prstGeom prst="ellipse">
            <a:avLst/>
          </a:prstGeom>
          <a:noFill/>
          <a:ln>
            <a:solidFill>
              <a:srgbClr val="4EE1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3" name="Ovál 52"/>
          <p:cNvSpPr/>
          <p:nvPr/>
        </p:nvSpPr>
        <p:spPr>
          <a:xfrm>
            <a:off x="4810509" y="5135486"/>
            <a:ext cx="1260000" cy="126000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4" name="Ovál 53"/>
          <p:cNvSpPr/>
          <p:nvPr/>
        </p:nvSpPr>
        <p:spPr>
          <a:xfrm>
            <a:off x="3128477" y="2552814"/>
            <a:ext cx="1260000" cy="12600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701503" y="1328814"/>
            <a:ext cx="1224000" cy="122400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6" name="Ovál 55"/>
          <p:cNvSpPr/>
          <p:nvPr/>
        </p:nvSpPr>
        <p:spPr>
          <a:xfrm>
            <a:off x="3114989" y="5171202"/>
            <a:ext cx="1260000" cy="126000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713576" y="5144488"/>
            <a:ext cx="1332000" cy="133200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08456" y="597629"/>
            <a:ext cx="10345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7030A0"/>
                </a:solidFill>
              </a:rPr>
              <a:t>SLOUPEC</a:t>
            </a:r>
          </a:p>
        </p:txBody>
      </p:sp>
      <p:sp>
        <p:nvSpPr>
          <p:cNvPr id="58" name="Šipka doprava 57"/>
          <p:cNvSpPr/>
          <p:nvPr/>
        </p:nvSpPr>
        <p:spPr>
          <a:xfrm>
            <a:off x="391873" y="844022"/>
            <a:ext cx="972000" cy="432000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098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223" y="114478"/>
            <a:ext cx="85626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Procvičování pojmů vpravo od , vlevo od , nahoře, dole, nad, pod …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1183615"/>
              </p:ext>
            </p:extLst>
          </p:nvPr>
        </p:nvGraphicFramePr>
        <p:xfrm>
          <a:off x="736702" y="1130430"/>
          <a:ext cx="7505672" cy="50946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76418"/>
                <a:gridCol w="1876418"/>
                <a:gridCol w="1876418"/>
                <a:gridCol w="1876418"/>
              </a:tblGrid>
              <a:tr h="1273661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2D050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  <a:alpha val="4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chemeClr val="bg1">
                        <a:alpha val="4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F9B67F">
                        <a:alpha val="48000"/>
                      </a:srgbClr>
                    </a:solidFill>
                  </a:tcPr>
                </a:tc>
              </a:tr>
              <a:tr h="127366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2D050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  <a:alpha val="4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chemeClr val="bg1">
                        <a:alpha val="4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F9B67F">
                        <a:alpha val="48000"/>
                      </a:srgbClr>
                    </a:solidFill>
                  </a:tcPr>
                </a:tc>
              </a:tr>
              <a:tr h="127366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2D050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  <a:alpha val="4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chemeClr val="bg1">
                        <a:alpha val="4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F9B67F">
                        <a:alpha val="48000"/>
                      </a:srgbClr>
                    </a:solidFill>
                  </a:tcPr>
                </a:tc>
              </a:tr>
              <a:tr h="1273661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92D050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  <a:alpha val="4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chemeClr val="bg1">
                        <a:alpha val="48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F9B67F">
                        <a:alpha val="48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6714" y="700871"/>
            <a:ext cx="855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ŘÁDEK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198688" y="611654"/>
            <a:ext cx="972000" cy="432000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29635" y="642988"/>
            <a:ext cx="1034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SLOUPEC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8427855" y="584344"/>
            <a:ext cx="432000" cy="9720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9" name="Picture 1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26478" y="1306873"/>
            <a:ext cx="898722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0408" y="2605185"/>
            <a:ext cx="1223524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68414" y="1502314"/>
            <a:ext cx="756000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01809" y="5023797"/>
            <a:ext cx="103039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54084" y="1416428"/>
            <a:ext cx="1005315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55252" y="3957981"/>
            <a:ext cx="721907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8796" y="2497185"/>
            <a:ext cx="1008000" cy="10080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8796" y="3777981"/>
            <a:ext cx="1008000" cy="100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4495" y="5152513"/>
            <a:ext cx="1099508" cy="97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6703" y="1502314"/>
            <a:ext cx="73670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0726" y="2866578"/>
            <a:ext cx="914796" cy="61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6358" y="5235074"/>
            <a:ext cx="972000" cy="97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1445" y="3782250"/>
            <a:ext cx="934398" cy="1044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1879" y="2460428"/>
            <a:ext cx="1663200" cy="118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3143" y="3728250"/>
            <a:ext cx="1612800" cy="1152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679" y="4985066"/>
            <a:ext cx="1663200" cy="118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345310"/>
            <a:ext cx="302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3489" y="6377244"/>
            <a:ext cx="3894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Pojmenuj skupiny obrázků ve sloupcích.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171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0903" y="118199"/>
            <a:ext cx="356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Popište umístění obrázku.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0743387"/>
              </p:ext>
            </p:extLst>
          </p:nvPr>
        </p:nvGraphicFramePr>
        <p:xfrm>
          <a:off x="804396" y="942140"/>
          <a:ext cx="7512020" cy="51891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75976"/>
                <a:gridCol w="1875976"/>
                <a:gridCol w="1875976"/>
                <a:gridCol w="1884092"/>
              </a:tblGrid>
              <a:tr h="1411874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</a:tr>
              <a:tr h="1259076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</a:tr>
              <a:tr h="1259076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</a:tr>
              <a:tr h="1259076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5CD5E2"/>
                        </a:solidFill>
                      </a:endParaRPr>
                    </a:p>
                  </a:txBody>
                  <a:tcPr anchor="ctr">
                    <a:solidFill>
                      <a:srgbClr val="5CD5E2">
                        <a:alpha val="48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306626" y="1495519"/>
            <a:ext cx="359394" cy="36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1925" y="2851194"/>
            <a:ext cx="359394" cy="36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1925" y="4165775"/>
            <a:ext cx="359394" cy="36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6626" y="5310084"/>
            <a:ext cx="359394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38" name="Picture 14" descr="C:\Users\Public\Pictures\g020733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297" y="1189519"/>
            <a:ext cx="1070559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726" y="6175968"/>
            <a:ext cx="4258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SOUTĚŽ:</a:t>
            </a:r>
            <a:r>
              <a:rPr lang="cs-CZ" dirty="0" smtClean="0"/>
              <a:t> Zapisujte body za správné určení.</a:t>
            </a:r>
            <a:endParaRPr lang="cs-CZ" dirty="0"/>
          </a:p>
        </p:txBody>
      </p:sp>
      <p:pic>
        <p:nvPicPr>
          <p:cNvPr id="4098" name="Picture 2" descr="C:\Users\Public\Pictures\MC900330420 ježek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984" y="5206750"/>
            <a:ext cx="1555423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Public\Pictures\MC900436909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346" y="1009519"/>
            <a:ext cx="1260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ublic\Pictures\MC900441413 veverka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4331" y="2579343"/>
            <a:ext cx="1041624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Public\Pictures\MC900434870 míč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138" y="2491194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ublic\Pictures\MC900440405 slunce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273" y="3599678"/>
            <a:ext cx="11160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ublic\Pictures\MC900441392 liška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837" y="3617678"/>
            <a:ext cx="109932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ublic\Pictures\MC900356157 jelen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488" y="1081519"/>
            <a:ext cx="1021212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ublic\Pictures\MC900038516 slepice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774" y="4990750"/>
            <a:ext cx="703606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ublic\Pictures\MC900436378 kuře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347" y="5084489"/>
            <a:ext cx="97200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Public\Pictures\MC900388678 letadlo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0608" y="5151041"/>
            <a:ext cx="1707092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Public\Pictures\MC900437099 auto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696" y="3571194"/>
            <a:ext cx="1512000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C:\Users\Public\Pictures\MC900436910 švestka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151" y="2491194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Public\Pictures\MC900281692medvídek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456" y="3617678"/>
            <a:ext cx="921781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Public\Pictures\MC900192161 kráva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690" y="2437194"/>
            <a:ext cx="1503144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Public\Pictures\MC900441419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138" y="1153519"/>
            <a:ext cx="78027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ovnoramenný trojúhelník 12"/>
          <p:cNvSpPr/>
          <p:nvPr/>
        </p:nvSpPr>
        <p:spPr>
          <a:xfrm>
            <a:off x="8111165" y="6300570"/>
            <a:ext cx="288000" cy="288000"/>
          </a:xfrm>
          <a:prstGeom prst="triangl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535214" y="539050"/>
            <a:ext cx="324000" cy="324000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313174" y="606170"/>
            <a:ext cx="504000" cy="252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219897" y="503050"/>
            <a:ext cx="324000" cy="324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" name="Picture 2" descr="C:\Users\Public\Pictures\MC900436909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702" y="6138570"/>
            <a:ext cx="6120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543897" y="6269792"/>
            <a:ext cx="10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000" dirty="0" smtClean="0"/>
              <a:t>1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87512" y="6300570"/>
            <a:ext cx="888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43" name="Rovnoramenný trojúhelník 42"/>
          <p:cNvSpPr/>
          <p:nvPr/>
        </p:nvSpPr>
        <p:spPr>
          <a:xfrm>
            <a:off x="1663262" y="539680"/>
            <a:ext cx="324000" cy="324000"/>
          </a:xfrm>
          <a:prstGeom prst="triangl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155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80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3122</TotalTime>
  <Words>183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</dc:creator>
  <cp:lastModifiedBy>q98ew7</cp:lastModifiedBy>
  <cp:revision>492</cp:revision>
  <dcterms:created xsi:type="dcterms:W3CDTF">2011-04-06T13:10:17Z</dcterms:created>
  <dcterms:modified xsi:type="dcterms:W3CDTF">2013-08-20T04:13:33Z</dcterms:modified>
  <cp:contentStatus/>
</cp:coreProperties>
</file>