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0" r:id="rId4"/>
    <p:sldId id="269" r:id="rId5"/>
    <p:sldId id="266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979" y="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wmf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19250" y="3068960"/>
            <a:ext cx="67680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ZŠ a MŠ Kateřinice, okres Vsetín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VY_32_INOVACE_05_01_Český jazyk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Vzdělávací oblast: Jazyk a jazyková komunikace - 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. ročník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Český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pPr font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Tematický okruh: Jazyková výchova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Mgr. Bronislava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Anotace: Prezentace procvičuje abecední řazení slov.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39752" y="2122944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Abeceda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0917" y="915560"/>
            <a:ext cx="1623147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1235" y="1664920"/>
            <a:ext cx="1044000" cy="1044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 flipH="1">
            <a:off x="548178" y="108287"/>
            <a:ext cx="7920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Pojmenuj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ovoce.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Seřaď názvy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ovoce podle abecedy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6298584" y="631507"/>
            <a:ext cx="2340000" cy="5616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borůvka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broskev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jablko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jahoda</a:t>
            </a:r>
          </a:p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malina</a:t>
            </a:r>
          </a:p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meruňka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3842" y="915560"/>
            <a:ext cx="1188000" cy="1188000"/>
          </a:xfrm>
          <a:prstGeom prst="rect">
            <a:avLst/>
          </a:prstGeom>
        </p:spPr>
      </p:pic>
      <p:sp>
        <p:nvSpPr>
          <p:cNvPr id="15" name="Obdélník 14"/>
          <p:cNvSpPr/>
          <p:nvPr/>
        </p:nvSpPr>
        <p:spPr>
          <a:xfrm>
            <a:off x="2344611" y="5664984"/>
            <a:ext cx="181011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broskev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81095" y="2186920"/>
            <a:ext cx="198002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meruňka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472011" y="2354977"/>
            <a:ext cx="146706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jablko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5326" y="3746943"/>
            <a:ext cx="1152304" cy="115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571594" y="4935247"/>
            <a:ext cx="15808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malina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75800" y="4425239"/>
            <a:ext cx="1116000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2461124" y="2894806"/>
            <a:ext cx="186621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borůvka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65545" y="3921239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4472011" y="5277517"/>
            <a:ext cx="155202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jahoda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9721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34474" y="1602890"/>
            <a:ext cx="1134689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5245" y="4274787"/>
            <a:ext cx="929368" cy="1332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 flipH="1">
            <a:off x="548178" y="108287"/>
            <a:ext cx="7668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Pojmenuj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ptáky.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Seřaď názvy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ptáků podle abecedy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6228184" y="805917"/>
            <a:ext cx="2340000" cy="5616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holub</a:t>
            </a:r>
          </a:p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husa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kachna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krocan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páv</a:t>
            </a:r>
          </a:p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slepice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142" y="1254393"/>
            <a:ext cx="1838960" cy="1188000"/>
          </a:xfrm>
          <a:prstGeom prst="rect">
            <a:avLst/>
          </a:prstGeom>
        </p:spPr>
      </p:pic>
      <p:sp>
        <p:nvSpPr>
          <p:cNvPr id="15" name="Obdélník 14"/>
          <p:cNvSpPr/>
          <p:nvPr/>
        </p:nvSpPr>
        <p:spPr>
          <a:xfrm>
            <a:off x="2331361" y="5589240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slepice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60061" y="3042890"/>
            <a:ext cx="112562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husa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295839" y="2688947"/>
            <a:ext cx="163698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kachna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2" descr="D:\obrázky\MC900109261 holub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066" y="4133281"/>
            <a:ext cx="1152304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631779" y="5441993"/>
            <a:ext cx="135325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holub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 descr="D:\obrázky\MC900434961 páv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79" y="1223685"/>
            <a:ext cx="161743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888685" y="2711079"/>
            <a:ext cx="92525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páv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H:\MC900434579 krocan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178" y="3858866"/>
            <a:ext cx="1349878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4382178" y="5443233"/>
            <a:ext cx="15808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krocan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7580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56273" y="1684832"/>
            <a:ext cx="897534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 flipH="1">
            <a:off x="548178" y="108287"/>
            <a:ext cx="8496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Pojmenuj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zeleninu.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Seřaď názvy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zeleniny podle abecedy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6228184" y="788874"/>
            <a:ext cx="2340000" cy="5616000"/>
          </a:xfrm>
          <a:prstGeom prst="rect">
            <a:avLst/>
          </a:prstGeom>
          <a:solidFill>
            <a:srgbClr val="92D050">
              <a:alpha val="46000"/>
            </a:srgb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dýně</a:t>
            </a:r>
          </a:p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mrkev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paprika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petržel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rajče</a:t>
            </a:r>
          </a:p>
          <a:p>
            <a:pPr algn="ctr"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zelí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8817" y="4407932"/>
            <a:ext cx="1335868" cy="1080000"/>
          </a:xfrm>
          <a:prstGeom prst="rect">
            <a:avLst/>
          </a:prstGeom>
        </p:spPr>
      </p:pic>
      <p:sp>
        <p:nvSpPr>
          <p:cNvPr id="15" name="Obdélník 14"/>
          <p:cNvSpPr/>
          <p:nvPr/>
        </p:nvSpPr>
        <p:spPr>
          <a:xfrm>
            <a:off x="688186" y="5301208"/>
            <a:ext cx="17235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paprika</a:t>
            </a:r>
            <a:endParaRPr lang="cs-CZ" sz="40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57079" y="2877776"/>
            <a:ext cx="149592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mrkev</a:t>
            </a:r>
            <a:endParaRPr lang="cs-CZ" sz="40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842414" y="5513996"/>
            <a:ext cx="92525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zelí</a:t>
            </a:r>
            <a:endParaRPr lang="cs-CZ" sz="40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41680" y="1409120"/>
            <a:ext cx="1152304" cy="115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4412250" y="2680444"/>
            <a:ext cx="118173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dýně</a:t>
            </a:r>
            <a:endParaRPr lang="cs-CZ" sz="40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7307" y="1062664"/>
            <a:ext cx="1285308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745301" y="2680444"/>
            <a:ext cx="15808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petržel</a:t>
            </a:r>
            <a:endParaRPr lang="cs-CZ" sz="40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85984" y="4125121"/>
            <a:ext cx="1008000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4499117" y="5327272"/>
            <a:ext cx="118173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rajče</a:t>
            </a:r>
            <a:endParaRPr lang="cs-CZ" sz="40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3809" y="3919259"/>
            <a:ext cx="1152304" cy="115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2519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0519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478</TotalTime>
  <Words>126</Words>
  <Application>Microsoft Office PowerPoint</Application>
  <PresentationFormat>Předvádění na obrazovce (4:3)</PresentationFormat>
  <Paragraphs>50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88</cp:revision>
  <dcterms:created xsi:type="dcterms:W3CDTF">2011-04-06T13:10:17Z</dcterms:created>
  <dcterms:modified xsi:type="dcterms:W3CDTF">2013-08-20T05:18:44Z</dcterms:modified>
</cp:coreProperties>
</file>