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59" r:id="rId4"/>
    <p:sldId id="257" r:id="rId5"/>
    <p:sldId id="258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F2ED"/>
    <a:srgbClr val="FD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79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929E7-8457-443B-90A6-0CD638227C2B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3787C-7075-45C9-B7F1-FEA81ED93E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788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3787C-7075-45C9-B7F1-FEA81ED93E9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7003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WM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17600" y="3208982"/>
            <a:ext cx="7452000" cy="288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Základní </a:t>
            </a:r>
            <a:r>
              <a:rPr lang="cs-CZ" dirty="0"/>
              <a:t>škola a Mateřská škola Kateřinice, okres Vsetín </a:t>
            </a:r>
          </a:p>
          <a:p>
            <a:r>
              <a:rPr lang="cs-CZ" dirty="0"/>
              <a:t>projekt č. CZ.1.07/1.4.00/21.1314 </a:t>
            </a:r>
          </a:p>
          <a:p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VY_32_INOVACE_04_03_Český </a:t>
            </a:r>
            <a:r>
              <a:rPr lang="cs-CZ" dirty="0"/>
              <a:t>jazyk</a:t>
            </a:r>
          </a:p>
          <a:p>
            <a:r>
              <a:rPr lang="cs-CZ" dirty="0"/>
              <a:t>Vzdělávací oblast: Jazyk a jazyková komunikace  </a:t>
            </a:r>
          </a:p>
          <a:p>
            <a:r>
              <a:rPr lang="cs-CZ" dirty="0"/>
              <a:t>Předmět</a:t>
            </a:r>
            <a:r>
              <a:rPr lang="cs-CZ" dirty="0" smtClean="0"/>
              <a:t>: Český </a:t>
            </a:r>
            <a:r>
              <a:rPr lang="cs-CZ" dirty="0"/>
              <a:t>jazyk - 1. ročník </a:t>
            </a:r>
          </a:p>
          <a:p>
            <a:r>
              <a:rPr lang="cs-CZ" dirty="0"/>
              <a:t>Tematický okruh: Jazyková </a:t>
            </a:r>
            <a:r>
              <a:rPr lang="cs-CZ" dirty="0" smtClean="0"/>
              <a:t>výchova</a:t>
            </a:r>
          </a:p>
          <a:p>
            <a:endParaRPr lang="cs-CZ" dirty="0" smtClean="0"/>
          </a:p>
          <a:p>
            <a:r>
              <a:rPr lang="cs-CZ" dirty="0"/>
              <a:t>Autor: Mgr. Bronislava </a:t>
            </a:r>
            <a:r>
              <a:rPr lang="cs-CZ" dirty="0" err="1"/>
              <a:t>Uličníková</a:t>
            </a:r>
            <a:endParaRPr lang="cs-CZ" dirty="0"/>
          </a:p>
          <a:p>
            <a:r>
              <a:rPr lang="cs-CZ" dirty="0"/>
              <a:t>Anotace: Rozvoj pozornosti při hledání stejných a odlišných tvarů a písmen.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	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sp>
        <p:nvSpPr>
          <p:cNvPr id="4" name="Obdélník 3"/>
          <p:cNvSpPr/>
          <p:nvPr/>
        </p:nvSpPr>
        <p:spPr>
          <a:xfrm>
            <a:off x="3175977" y="2398812"/>
            <a:ext cx="2601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/>
              <a:t>Tvary a písmena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431036"/>
              </p:ext>
            </p:extLst>
          </p:nvPr>
        </p:nvGraphicFramePr>
        <p:xfrm>
          <a:off x="513232" y="1560419"/>
          <a:ext cx="8244000" cy="14225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4000"/>
                <a:gridCol w="1374000"/>
                <a:gridCol w="1374000"/>
                <a:gridCol w="1374000"/>
                <a:gridCol w="1374000"/>
                <a:gridCol w="1374000"/>
              </a:tblGrid>
              <a:tr h="1422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Obdélník 1"/>
          <p:cNvSpPr/>
          <p:nvPr/>
        </p:nvSpPr>
        <p:spPr>
          <a:xfrm>
            <a:off x="513232" y="620688"/>
            <a:ext cx="4734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/>
              <a:t>Který obrázek do řady nepatří</a:t>
            </a:r>
            <a:r>
              <a:rPr lang="cs-CZ" sz="2800" dirty="0" smtClean="0"/>
              <a:t>? </a:t>
            </a:r>
            <a:endParaRPr lang="cs-CZ" sz="2800" dirty="0"/>
          </a:p>
        </p:txBody>
      </p:sp>
      <p:pic>
        <p:nvPicPr>
          <p:cNvPr id="1030" name="obrázek 149" descr="MC900441754 štětec, pal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25" y="1609830"/>
            <a:ext cx="1332000" cy="13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obrázek 150" descr="MC900441726 p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31690"/>
            <a:ext cx="1152000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obrázek 299" descr="MC900232724 voskovk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53370"/>
            <a:ext cx="1232568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obrázek 161" descr="MC900441732 tužka-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614" y="1771830"/>
            <a:ext cx="936000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Obrázek 29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735830"/>
            <a:ext cx="1012501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297426"/>
              </p:ext>
            </p:extLst>
          </p:nvPr>
        </p:nvGraphicFramePr>
        <p:xfrm>
          <a:off x="512364" y="3852040"/>
          <a:ext cx="8244000" cy="1440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4000"/>
                <a:gridCol w="1374000"/>
                <a:gridCol w="1374000"/>
                <a:gridCol w="1374000"/>
                <a:gridCol w="1374000"/>
                <a:gridCol w="1374000"/>
              </a:tblGrid>
              <a:tr h="144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41" y="4046000"/>
            <a:ext cx="1008000" cy="100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730" y="3927316"/>
            <a:ext cx="1296000" cy="1296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262" y="4051433"/>
            <a:ext cx="1296000" cy="10477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84" y="4003668"/>
            <a:ext cx="1296000" cy="97937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614" y="3871432"/>
            <a:ext cx="1260000" cy="12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578" y="3898848"/>
            <a:ext cx="1260000" cy="126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53" y="1627370"/>
            <a:ext cx="1180849" cy="1332000"/>
          </a:xfrm>
          <a:prstGeom prst="rect">
            <a:avLst/>
          </a:prstGeom>
        </p:spPr>
      </p:pic>
      <p:cxnSp>
        <p:nvCxnSpPr>
          <p:cNvPr id="12" name="Přímá spojnice 11"/>
          <p:cNvCxnSpPr/>
          <p:nvPr/>
        </p:nvCxnSpPr>
        <p:spPr>
          <a:xfrm flipV="1">
            <a:off x="4652440" y="1627370"/>
            <a:ext cx="1320174" cy="1206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820281" y="1723158"/>
            <a:ext cx="1092191" cy="10975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092518" y="4033892"/>
            <a:ext cx="1092191" cy="10975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5972614" y="3946196"/>
            <a:ext cx="1320174" cy="12060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470296" y="5733256"/>
            <a:ext cx="4089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/>
              <a:t>Pojmenuj skupiny obrázků.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954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90359" y="575102"/>
            <a:ext cx="8389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Najdi tvarově stejné obrázky a </a:t>
            </a:r>
            <a:r>
              <a:rPr lang="cs-CZ" sz="2800" dirty="0" smtClean="0"/>
              <a:t>spoj </a:t>
            </a:r>
            <a:r>
              <a:rPr lang="cs-CZ" sz="2800" dirty="0"/>
              <a:t>je stejnou barvou.</a:t>
            </a:r>
          </a:p>
        </p:txBody>
      </p:sp>
      <p:pic>
        <p:nvPicPr>
          <p:cNvPr id="12" name="obrázek 370" descr="H:\MC900439120 tvar květiny.PNG"/>
          <p:cNvPicPr/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42" y="1515370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372" descr="H:\MC900441355 zelená hvězda.PNG"/>
          <p:cNvPicPr/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708" y="1401380"/>
            <a:ext cx="1368000" cy="13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5" name="Obrázek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224" y="3471168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obrázek 405" descr="MC900441358 slunce modré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148" y="3012264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obrázek 370" descr="H:\MC900439120 tvar květiny.PNG"/>
          <p:cNvPicPr/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815160"/>
            <a:ext cx="1440000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Obrázek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372" y="5000000"/>
            <a:ext cx="144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obrázek 405" descr="MC900441358 slunce modré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224" y="1284324"/>
            <a:ext cx="1476000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obrázek 372" descr="H:\MC900441355 zelená hvězda.PNG"/>
          <p:cNvPicPr/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60" y="2894292"/>
            <a:ext cx="1368000" cy="136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9" name="Picture 15" descr="H:\MC900441385 hvězd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42" y="4488264"/>
            <a:ext cx="169200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H:\MC900441385 hvězd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148" y="1263370"/>
            <a:ext cx="169200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6" descr="H:\MC900441356 hvězda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24" y="2976264"/>
            <a:ext cx="169200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6" descr="H:\MC900441356 hvězda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748000"/>
            <a:ext cx="1692000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2894224" y="1308554"/>
            <a:ext cx="1404000" cy="1404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424148" y="2998572"/>
            <a:ext cx="1404000" cy="1404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596148" y="1320108"/>
            <a:ext cx="1512000" cy="15120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40042" y="4488264"/>
            <a:ext cx="1512000" cy="15120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20200" y="1443370"/>
            <a:ext cx="1512000" cy="15120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5004048" y="4743160"/>
            <a:ext cx="1512000" cy="15120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501760" y="4798660"/>
            <a:ext cx="1512000" cy="15120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7110224" y="3066264"/>
            <a:ext cx="1512000" cy="15120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6828148" y="1313438"/>
            <a:ext cx="1512000" cy="15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1817760" y="2838146"/>
            <a:ext cx="1512000" cy="15120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3596224" y="3435168"/>
            <a:ext cx="1512000" cy="151200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7092013" y="4928000"/>
            <a:ext cx="1512000" cy="151200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38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4" grpId="0" animBg="1"/>
      <p:bldP spid="25" grpId="0" animBg="1"/>
      <p:bldP spid="27" grpId="0" animBg="1"/>
      <p:bldP spid="30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03688" y="1340768"/>
            <a:ext cx="785452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900" dirty="0" smtClean="0"/>
              <a:t>Prostřední </a:t>
            </a:r>
            <a:r>
              <a:rPr lang="cs-CZ" sz="2900" dirty="0"/>
              <a:t>obrázek </a:t>
            </a:r>
            <a:r>
              <a:rPr lang="cs-CZ" sz="2900" dirty="0" smtClean="0"/>
              <a:t>podtrhni </a:t>
            </a:r>
            <a:r>
              <a:rPr lang="cs-CZ" sz="2900" dirty="0"/>
              <a:t>červeně a první obrázek </a:t>
            </a:r>
            <a:r>
              <a:rPr lang="cs-CZ" sz="2900" dirty="0" smtClean="0"/>
              <a:t>modře</a:t>
            </a:r>
            <a:r>
              <a:rPr lang="cs-CZ" sz="2900" dirty="0"/>
              <a:t>. Obrázek vlevo od srdíčka </a:t>
            </a:r>
            <a:r>
              <a:rPr lang="cs-CZ" sz="2900" dirty="0" smtClean="0"/>
              <a:t>označ zeleně </a:t>
            </a:r>
            <a:r>
              <a:rPr lang="cs-CZ" sz="2900" dirty="0"/>
              <a:t>a stejnou barvou </a:t>
            </a:r>
            <a:r>
              <a:rPr lang="cs-CZ" sz="2900" dirty="0" smtClean="0"/>
              <a:t>označ předposlední obrázek</a:t>
            </a:r>
            <a:r>
              <a:rPr lang="cs-CZ" sz="2900" dirty="0"/>
              <a:t>. Poslední obrázek </a:t>
            </a:r>
            <a:r>
              <a:rPr lang="cs-CZ" sz="2900" dirty="0" smtClean="0"/>
              <a:t>vyznač hnědou barvou.                                                                      </a:t>
            </a:r>
            <a:endParaRPr lang="cs-CZ" sz="2900" dirty="0"/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5579764" y="4057032"/>
            <a:ext cx="1620000" cy="1620000"/>
          </a:xfrm>
          <a:prstGeom prst="sun">
            <a:avLst>
              <a:gd name="adj" fmla="val 250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9" name="AutoShape 15"/>
          <p:cNvSpPr>
            <a:spLocks noChangeArrowheads="1"/>
          </p:cNvSpPr>
          <p:nvPr/>
        </p:nvSpPr>
        <p:spPr bwMode="auto">
          <a:xfrm>
            <a:off x="3913648" y="4339008"/>
            <a:ext cx="1224000" cy="122400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2195736" y="4211280"/>
            <a:ext cx="1008000" cy="1368000"/>
          </a:xfrm>
          <a:prstGeom prst="moon">
            <a:avLst>
              <a:gd name="adj" fmla="val 50000"/>
            </a:avLst>
          </a:prstGeom>
          <a:solidFill>
            <a:srgbClr val="FFC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539528" y="4237912"/>
            <a:ext cx="1152000" cy="115200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2" name="AutoShape 47"/>
          <p:cNvSpPr>
            <a:spLocks noChangeArrowheads="1"/>
          </p:cNvSpPr>
          <p:nvPr/>
        </p:nvSpPr>
        <p:spPr bwMode="auto">
          <a:xfrm>
            <a:off x="7369528" y="4220700"/>
            <a:ext cx="1260000" cy="1260000"/>
          </a:xfrm>
          <a:prstGeom prst="hexagon">
            <a:avLst>
              <a:gd name="adj" fmla="val 28702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476552" y="457200"/>
            <a:ext cx="42489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cs-CZ" sz="3200" dirty="0"/>
              <a:t>Jak se orientuješ v řadě?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6477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23528" y="4010880"/>
            <a:ext cx="1584000" cy="1584000"/>
          </a:xfrm>
          <a:prstGeom prst="ellipse">
            <a:avLst/>
          </a:prstGeom>
          <a:noFill/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3733648" y="4096604"/>
            <a:ext cx="1584000" cy="1584000"/>
          </a:xfrm>
          <a:prstGeom prst="ellipse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8" name="Rectangle 22"/>
          <p:cNvSpPr>
            <a:spLocks noChangeArrowheads="1"/>
          </p:cNvSpPr>
          <p:nvPr/>
        </p:nvSpPr>
        <p:spPr bwMode="auto">
          <a:xfrm>
            <a:off x="2045912" y="4116468"/>
            <a:ext cx="1584000" cy="1584000"/>
          </a:xfrm>
          <a:prstGeom prst="ellipse">
            <a:avLst/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19" name="Rectangle 22"/>
          <p:cNvSpPr>
            <a:spLocks noChangeArrowheads="1"/>
          </p:cNvSpPr>
          <p:nvPr/>
        </p:nvSpPr>
        <p:spPr bwMode="auto">
          <a:xfrm>
            <a:off x="5522812" y="4075032"/>
            <a:ext cx="1584000" cy="1584000"/>
          </a:xfrm>
          <a:prstGeom prst="ellipse">
            <a:avLst/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7217772" y="4058700"/>
            <a:ext cx="1584000" cy="158400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9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635918" y="373212"/>
            <a:ext cx="414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/>
              <a:t>Spoj čarou stejná písmena.</a:t>
            </a:r>
            <a:endParaRPr lang="cs-CZ" sz="2800" dirty="0"/>
          </a:p>
        </p:txBody>
      </p:sp>
      <p:sp>
        <p:nvSpPr>
          <p:cNvPr id="14" name="Ovál 13"/>
          <p:cNvSpPr/>
          <p:nvPr/>
        </p:nvSpPr>
        <p:spPr>
          <a:xfrm>
            <a:off x="4083050" y="818832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 b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Arial"/>
                <a:ea typeface="Times New Roman"/>
              </a:rPr>
              <a:t>P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15" name="Textové pole 312"/>
          <p:cNvSpPr txBox="1"/>
          <p:nvPr/>
        </p:nvSpPr>
        <p:spPr>
          <a:xfrm>
            <a:off x="1343660" y="8270240"/>
            <a:ext cx="437515" cy="57912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cs-CZ" sz="3600" b="1">
                <a:ln>
                  <a:noFill/>
                </a:ln>
                <a:solidFill>
                  <a:srgbClr val="7F7F7F"/>
                </a:solidFill>
                <a:effectLst/>
                <a:latin typeface="Arial"/>
                <a:ea typeface="Times New Roman"/>
              </a:rPr>
              <a:t> 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3152775" y="844486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2000" b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Arial"/>
                <a:ea typeface="Times New Roman"/>
              </a:rPr>
              <a:t>S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955675" y="822642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2000" b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Arial"/>
                <a:ea typeface="Times New Roman"/>
              </a:rPr>
              <a:t>M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4122420" y="891349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 b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Arial"/>
                <a:ea typeface="Times New Roman"/>
              </a:rPr>
              <a:t>L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059305" y="816546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>
                <a:solidFill>
                  <a:srgbClr val="111111"/>
                </a:solidFill>
                <a:effectLst/>
                <a:latin typeface="Arial"/>
                <a:ea typeface="Times New Roman"/>
              </a:rPr>
              <a:t>P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4980305" y="8395970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>
                <a:solidFill>
                  <a:srgbClr val="111111"/>
                </a:solidFill>
                <a:effectLst/>
                <a:latin typeface="Arial"/>
                <a:ea typeface="Times New Roman"/>
              </a:rPr>
              <a:t>S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5610225" y="8728075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>
                <a:solidFill>
                  <a:srgbClr val="111111"/>
                </a:solidFill>
                <a:effectLst/>
                <a:latin typeface="Arial"/>
                <a:ea typeface="Times New Roman"/>
              </a:rPr>
              <a:t>M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465070" y="8835390"/>
            <a:ext cx="539750" cy="5397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cs-CZ" sz="1800">
                <a:solidFill>
                  <a:srgbClr val="111111"/>
                </a:solidFill>
                <a:effectLst/>
                <a:latin typeface="Arial"/>
                <a:ea typeface="Times New Roman"/>
              </a:rPr>
              <a:t>L</a:t>
            </a:r>
            <a:endParaRPr lang="cs-CZ" sz="1200">
              <a:effectLst/>
              <a:latin typeface="Arial"/>
              <a:ea typeface="Times New Roman"/>
            </a:endParaRPr>
          </a:p>
        </p:txBody>
      </p:sp>
      <p:sp>
        <p:nvSpPr>
          <p:cNvPr id="23" name="Rectangle 3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              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4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Ovál 37"/>
          <p:cNvSpPr/>
          <p:nvPr/>
        </p:nvSpPr>
        <p:spPr>
          <a:xfrm>
            <a:off x="7319253" y="5098800"/>
            <a:ext cx="900000" cy="900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80786" y="2054075"/>
            <a:ext cx="756000" cy="756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052535" y="5053004"/>
            <a:ext cx="8386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135347" y="2692354"/>
            <a:ext cx="723275" cy="86400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7548506" y="2055738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Obdélník 47"/>
          <p:cNvSpPr/>
          <p:nvPr/>
        </p:nvSpPr>
        <p:spPr>
          <a:xfrm rot="21228821">
            <a:off x="830959" y="4559203"/>
            <a:ext cx="646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Obdélník 48"/>
          <p:cNvSpPr/>
          <p:nvPr/>
        </p:nvSpPr>
        <p:spPr>
          <a:xfrm rot="476319">
            <a:off x="6296969" y="1589960"/>
            <a:ext cx="646331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4525534" y="3076084"/>
            <a:ext cx="453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7644798" y="4797152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1755375" y="3103809"/>
            <a:ext cx="607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2824381" y="1351501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 rot="20038683">
            <a:off x="858677" y="2024020"/>
            <a:ext cx="8002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680887" y="4680568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 rot="1493219">
            <a:off x="4839583" y="1713834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070575" y="4941168"/>
            <a:ext cx="6848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821635" y="4637135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2734945" y="3737119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3136434" y="2485685"/>
            <a:ext cx="684803" cy="86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 rot="432408">
            <a:off x="7426851" y="3426041"/>
            <a:ext cx="6848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 rot="432408">
            <a:off x="5622910" y="3608821"/>
            <a:ext cx="5693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2074077" y="5170800"/>
            <a:ext cx="756000" cy="756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2751669" y="1435166"/>
            <a:ext cx="756000" cy="756000"/>
          </a:xfrm>
          <a:prstGeom prst="rect">
            <a:avLst/>
          </a:prstGeom>
          <a:noFill/>
          <a:ln>
            <a:solidFill>
              <a:srgbClr val="FD0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403635" y="3509706"/>
            <a:ext cx="756000" cy="756000"/>
          </a:xfrm>
          <a:prstGeom prst="rect">
            <a:avLst/>
          </a:prstGeom>
          <a:noFill/>
          <a:ln>
            <a:solidFill>
              <a:srgbClr val="FD0F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4764055" y="1797499"/>
            <a:ext cx="756000" cy="7560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739425" y="4697310"/>
            <a:ext cx="756000" cy="7560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1642159" y="3218725"/>
            <a:ext cx="756000" cy="756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3587580" y="4758669"/>
            <a:ext cx="756000" cy="756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2704930" y="3834487"/>
            <a:ext cx="756000" cy="756000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236304" y="1628801"/>
            <a:ext cx="756000" cy="756000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3129669" y="2601068"/>
            <a:ext cx="756000" cy="75600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6133612" y="2820753"/>
            <a:ext cx="756000" cy="756000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4394845" y="3159749"/>
            <a:ext cx="756000" cy="756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6642280" y="4758670"/>
            <a:ext cx="756000" cy="756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5491965" y="3649139"/>
            <a:ext cx="756000" cy="756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7512907" y="4880817"/>
            <a:ext cx="756000" cy="756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7537013" y="2175499"/>
            <a:ext cx="756000" cy="7560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5034976" y="5053004"/>
            <a:ext cx="756000" cy="75600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8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93751" y="458886"/>
            <a:ext cx="7416824" cy="57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/>
              <a:t>Označ </a:t>
            </a:r>
            <a:r>
              <a:rPr lang="cs-CZ" sz="2800" dirty="0"/>
              <a:t>stejnou barvou políčka se stejnými tvary.</a:t>
            </a:r>
          </a:p>
          <a:p>
            <a:r>
              <a:rPr lang="cs-CZ" sz="2800" dirty="0"/>
              <a:t> 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681441"/>
              </p:ext>
            </p:extLst>
          </p:nvPr>
        </p:nvGraphicFramePr>
        <p:xfrm>
          <a:off x="1000882" y="1536717"/>
          <a:ext cx="7164000" cy="4463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2800"/>
                <a:gridCol w="1432800"/>
                <a:gridCol w="1432800"/>
                <a:gridCol w="1432800"/>
                <a:gridCol w="1432800"/>
              </a:tblGrid>
              <a:tr h="14680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680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78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1453469" y="2020034"/>
            <a:ext cx="576000" cy="576000"/>
            <a:chOff x="1976061" y="5462588"/>
            <a:chExt cx="474922" cy="323850"/>
          </a:xfrm>
        </p:grpSpPr>
        <p:sp>
          <p:nvSpPr>
            <p:cNvPr id="6" name="Šipka dolů 5"/>
            <p:cNvSpPr/>
            <p:nvPr/>
          </p:nvSpPr>
          <p:spPr>
            <a:xfrm>
              <a:off x="1976061" y="5462588"/>
              <a:ext cx="18415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1" name="Šipka dolů 10"/>
            <p:cNvSpPr/>
            <p:nvPr/>
          </p:nvSpPr>
          <p:spPr>
            <a:xfrm>
              <a:off x="2268421" y="5462588"/>
              <a:ext cx="182562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2750436" y="2202626"/>
            <a:ext cx="648000" cy="396000"/>
            <a:chOff x="4113213" y="5237163"/>
            <a:chExt cx="520700" cy="269875"/>
          </a:xfrm>
        </p:grpSpPr>
        <p:sp>
          <p:nvSpPr>
            <p:cNvPr id="12" name="Rovnoramenný trojúhelník 11"/>
            <p:cNvSpPr/>
            <p:nvPr/>
          </p:nvSpPr>
          <p:spPr>
            <a:xfrm>
              <a:off x="4113213" y="523716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7" name="Rovnoramenný trojúhelník 16"/>
            <p:cNvSpPr/>
            <p:nvPr/>
          </p:nvSpPr>
          <p:spPr>
            <a:xfrm rot="10800000">
              <a:off x="4405313" y="5251450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4188618" y="2189926"/>
            <a:ext cx="648000" cy="396000"/>
            <a:chOff x="5041900" y="5243513"/>
            <a:chExt cx="550863" cy="260350"/>
          </a:xfrm>
        </p:grpSpPr>
        <p:sp>
          <p:nvSpPr>
            <p:cNvPr id="13" name="Rovnoramenný trojúhelník 12"/>
            <p:cNvSpPr/>
            <p:nvPr/>
          </p:nvSpPr>
          <p:spPr>
            <a:xfrm>
              <a:off x="5041900" y="5248275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5364163" y="524351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1484831" y="3493503"/>
            <a:ext cx="576000" cy="576000"/>
            <a:chOff x="3311525" y="5722937"/>
            <a:chExt cx="457200" cy="344488"/>
          </a:xfrm>
        </p:grpSpPr>
        <p:sp>
          <p:nvSpPr>
            <p:cNvPr id="20" name="Šipka dolů 19"/>
            <p:cNvSpPr/>
            <p:nvPr/>
          </p:nvSpPr>
          <p:spPr>
            <a:xfrm flipH="1" flipV="1">
              <a:off x="3311525" y="5722937"/>
              <a:ext cx="182563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1" name="Šipka dolů 20"/>
            <p:cNvSpPr/>
            <p:nvPr/>
          </p:nvSpPr>
          <p:spPr>
            <a:xfrm flipH="1" flipV="1">
              <a:off x="3586163" y="5727699"/>
              <a:ext cx="182562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2729334" y="4799480"/>
            <a:ext cx="907647" cy="576000"/>
            <a:chOff x="5895975" y="5205413"/>
            <a:chExt cx="758136" cy="323850"/>
          </a:xfrm>
        </p:grpSpPr>
        <p:sp>
          <p:nvSpPr>
            <p:cNvPr id="22" name="Šipka dolů 21"/>
            <p:cNvSpPr/>
            <p:nvPr/>
          </p:nvSpPr>
          <p:spPr>
            <a:xfrm>
              <a:off x="5895975" y="5205413"/>
              <a:ext cx="21049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3" name="Šipka dolů 22"/>
            <p:cNvSpPr/>
            <p:nvPr/>
          </p:nvSpPr>
          <p:spPr>
            <a:xfrm rot="16200000">
              <a:off x="6342710" y="5205955"/>
              <a:ext cx="141684" cy="4811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7152081" y="2221227"/>
            <a:ext cx="576000" cy="216000"/>
            <a:chOff x="6870700" y="5302250"/>
            <a:chExt cx="495300" cy="201613"/>
          </a:xfrm>
        </p:grpSpPr>
        <p:sp>
          <p:nvSpPr>
            <p:cNvPr id="26" name="Ovál 25"/>
            <p:cNvSpPr/>
            <p:nvPr/>
          </p:nvSpPr>
          <p:spPr>
            <a:xfrm>
              <a:off x="6870700" y="5302250"/>
              <a:ext cx="182563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7" name="Ovál 26"/>
            <p:cNvSpPr/>
            <p:nvPr/>
          </p:nvSpPr>
          <p:spPr>
            <a:xfrm>
              <a:off x="7183438" y="5305425"/>
              <a:ext cx="182562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5543532" y="5139029"/>
            <a:ext cx="756000" cy="144000"/>
            <a:chOff x="5897563" y="6437313"/>
            <a:chExt cx="695158" cy="76596"/>
          </a:xfrm>
        </p:grpSpPr>
        <p:sp>
          <p:nvSpPr>
            <p:cNvPr id="29" name="Obdélník 28"/>
            <p:cNvSpPr/>
            <p:nvPr/>
          </p:nvSpPr>
          <p:spPr>
            <a:xfrm>
              <a:off x="5897563" y="6437313"/>
              <a:ext cx="276058" cy="7500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316663" y="6438900"/>
              <a:ext cx="276058" cy="7500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4255254" y="3493516"/>
            <a:ext cx="576000" cy="576000"/>
            <a:chOff x="1976061" y="5462588"/>
            <a:chExt cx="474922" cy="323850"/>
          </a:xfrm>
        </p:grpSpPr>
        <p:sp>
          <p:nvSpPr>
            <p:cNvPr id="53" name="Šipka dolů 52"/>
            <p:cNvSpPr/>
            <p:nvPr/>
          </p:nvSpPr>
          <p:spPr>
            <a:xfrm>
              <a:off x="1976061" y="5462588"/>
              <a:ext cx="18415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54" name="Šipka dolů 53"/>
            <p:cNvSpPr/>
            <p:nvPr/>
          </p:nvSpPr>
          <p:spPr>
            <a:xfrm>
              <a:off x="2268421" y="5462588"/>
              <a:ext cx="182562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5624173" y="3572406"/>
            <a:ext cx="648000" cy="396000"/>
            <a:chOff x="4113213" y="5237163"/>
            <a:chExt cx="520700" cy="269875"/>
          </a:xfrm>
        </p:grpSpPr>
        <p:sp>
          <p:nvSpPr>
            <p:cNvPr id="56" name="Rovnoramenný trojúhelník 55"/>
            <p:cNvSpPr/>
            <p:nvPr/>
          </p:nvSpPr>
          <p:spPr>
            <a:xfrm>
              <a:off x="4113213" y="523716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57" name="Rovnoramenný trojúhelník 56"/>
            <p:cNvSpPr/>
            <p:nvPr/>
          </p:nvSpPr>
          <p:spPr>
            <a:xfrm rot="10800000">
              <a:off x="4405313" y="5251450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2819465" y="3660376"/>
            <a:ext cx="576000" cy="216000"/>
            <a:chOff x="6870700" y="5302250"/>
            <a:chExt cx="495300" cy="201613"/>
          </a:xfrm>
        </p:grpSpPr>
        <p:sp>
          <p:nvSpPr>
            <p:cNvPr id="59" name="Ovál 58"/>
            <p:cNvSpPr/>
            <p:nvPr/>
          </p:nvSpPr>
          <p:spPr>
            <a:xfrm>
              <a:off x="6870700" y="5302250"/>
              <a:ext cx="182563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0" name="Ovál 59"/>
            <p:cNvSpPr/>
            <p:nvPr/>
          </p:nvSpPr>
          <p:spPr>
            <a:xfrm>
              <a:off x="7183438" y="5305425"/>
              <a:ext cx="182562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1453469" y="4954102"/>
            <a:ext cx="648000" cy="396000"/>
            <a:chOff x="5041900" y="5243513"/>
            <a:chExt cx="550863" cy="260350"/>
          </a:xfrm>
        </p:grpSpPr>
        <p:sp>
          <p:nvSpPr>
            <p:cNvPr id="65" name="Rovnoramenný trojúhelník 64"/>
            <p:cNvSpPr/>
            <p:nvPr/>
          </p:nvSpPr>
          <p:spPr>
            <a:xfrm>
              <a:off x="5041900" y="5248275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6" name="Rovnoramenný trojúhelník 65"/>
            <p:cNvSpPr/>
            <p:nvPr/>
          </p:nvSpPr>
          <p:spPr>
            <a:xfrm>
              <a:off x="5364163" y="524351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7134387" y="3443959"/>
            <a:ext cx="576000" cy="576000"/>
            <a:chOff x="3311525" y="5722937"/>
            <a:chExt cx="457200" cy="344488"/>
          </a:xfrm>
        </p:grpSpPr>
        <p:sp>
          <p:nvSpPr>
            <p:cNvPr id="68" name="Šipka dolů 67"/>
            <p:cNvSpPr/>
            <p:nvPr/>
          </p:nvSpPr>
          <p:spPr>
            <a:xfrm flipH="1" flipV="1">
              <a:off x="3311525" y="5722937"/>
              <a:ext cx="182563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9" name="Šipka dolů 68"/>
            <p:cNvSpPr/>
            <p:nvPr/>
          </p:nvSpPr>
          <p:spPr>
            <a:xfrm flipH="1" flipV="1">
              <a:off x="3586163" y="5727699"/>
              <a:ext cx="182562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4264941" y="5059246"/>
            <a:ext cx="720000" cy="252000"/>
            <a:chOff x="5048250" y="6343650"/>
            <a:chExt cx="547688" cy="196850"/>
          </a:xfrm>
        </p:grpSpPr>
        <p:sp>
          <p:nvSpPr>
            <p:cNvPr id="71" name="Obdélník 70"/>
            <p:cNvSpPr/>
            <p:nvPr/>
          </p:nvSpPr>
          <p:spPr>
            <a:xfrm>
              <a:off x="5048250" y="6405563"/>
              <a:ext cx="236538" cy="984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2" name="Ovál 71"/>
            <p:cNvSpPr/>
            <p:nvPr/>
          </p:nvSpPr>
          <p:spPr>
            <a:xfrm>
              <a:off x="5413375" y="6343650"/>
              <a:ext cx="182563" cy="1968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3" name="Skupina 72"/>
          <p:cNvGrpSpPr/>
          <p:nvPr/>
        </p:nvGrpSpPr>
        <p:grpSpPr>
          <a:xfrm>
            <a:off x="7012774" y="5086521"/>
            <a:ext cx="720000" cy="252000"/>
            <a:chOff x="5048250" y="6343650"/>
            <a:chExt cx="547688" cy="196850"/>
          </a:xfrm>
        </p:grpSpPr>
        <p:sp>
          <p:nvSpPr>
            <p:cNvPr id="74" name="Obdélník 73"/>
            <p:cNvSpPr/>
            <p:nvPr/>
          </p:nvSpPr>
          <p:spPr>
            <a:xfrm>
              <a:off x="5048250" y="6405563"/>
              <a:ext cx="236538" cy="984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5" name="Ovál 74"/>
            <p:cNvSpPr/>
            <p:nvPr/>
          </p:nvSpPr>
          <p:spPr>
            <a:xfrm>
              <a:off x="5413375" y="6343650"/>
              <a:ext cx="182563" cy="1968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6" name="Skupina 75"/>
          <p:cNvGrpSpPr/>
          <p:nvPr/>
        </p:nvGrpSpPr>
        <p:grpSpPr>
          <a:xfrm>
            <a:off x="5584662" y="2046178"/>
            <a:ext cx="907647" cy="576000"/>
            <a:chOff x="5895975" y="5205413"/>
            <a:chExt cx="758136" cy="323850"/>
          </a:xfrm>
        </p:grpSpPr>
        <p:sp>
          <p:nvSpPr>
            <p:cNvPr id="77" name="Šipka dolů 76"/>
            <p:cNvSpPr/>
            <p:nvPr/>
          </p:nvSpPr>
          <p:spPr>
            <a:xfrm>
              <a:off x="5895975" y="5205413"/>
              <a:ext cx="21049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8" name="Šipka dolů 77"/>
            <p:cNvSpPr/>
            <p:nvPr/>
          </p:nvSpPr>
          <p:spPr>
            <a:xfrm rot="16200000">
              <a:off x="6342710" y="5205955"/>
              <a:ext cx="141684" cy="4811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</p:spTree>
    <p:extLst>
      <p:ext uri="{BB962C8B-B14F-4D97-AF65-F5344CB8AC3E}">
        <p14:creationId xmlns:p14="http://schemas.microsoft.com/office/powerpoint/2010/main" val="101006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35140" y="476672"/>
            <a:ext cx="1260000" cy="46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Ř</a:t>
            </a:r>
            <a:r>
              <a:rPr lang="cs-CZ" sz="2800" dirty="0" smtClean="0"/>
              <a:t>ešení.</a:t>
            </a:r>
            <a:endParaRPr lang="cs-CZ" sz="2800" dirty="0"/>
          </a:p>
          <a:p>
            <a:r>
              <a:rPr lang="cs-CZ" sz="2000" dirty="0"/>
              <a:t> 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795657"/>
              </p:ext>
            </p:extLst>
          </p:nvPr>
        </p:nvGraphicFramePr>
        <p:xfrm>
          <a:off x="1000882" y="1536717"/>
          <a:ext cx="7164000" cy="4463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2800"/>
                <a:gridCol w="1432800"/>
                <a:gridCol w="1432800"/>
                <a:gridCol w="1432800"/>
                <a:gridCol w="1432800"/>
              </a:tblGrid>
              <a:tr h="14680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680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78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1453469" y="2020034"/>
            <a:ext cx="576000" cy="576000"/>
            <a:chOff x="1976061" y="5462588"/>
            <a:chExt cx="474922" cy="323850"/>
          </a:xfrm>
        </p:grpSpPr>
        <p:sp>
          <p:nvSpPr>
            <p:cNvPr id="6" name="Šipka dolů 5"/>
            <p:cNvSpPr/>
            <p:nvPr/>
          </p:nvSpPr>
          <p:spPr>
            <a:xfrm>
              <a:off x="1976061" y="5462588"/>
              <a:ext cx="18415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1" name="Šipka dolů 10"/>
            <p:cNvSpPr/>
            <p:nvPr/>
          </p:nvSpPr>
          <p:spPr>
            <a:xfrm>
              <a:off x="2268421" y="5462588"/>
              <a:ext cx="182562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2750436" y="2202626"/>
            <a:ext cx="648000" cy="396000"/>
            <a:chOff x="4113213" y="5237163"/>
            <a:chExt cx="520700" cy="269875"/>
          </a:xfrm>
        </p:grpSpPr>
        <p:sp>
          <p:nvSpPr>
            <p:cNvPr id="12" name="Rovnoramenný trojúhelník 11"/>
            <p:cNvSpPr/>
            <p:nvPr/>
          </p:nvSpPr>
          <p:spPr>
            <a:xfrm>
              <a:off x="4113213" y="523716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7" name="Rovnoramenný trojúhelník 16"/>
            <p:cNvSpPr/>
            <p:nvPr/>
          </p:nvSpPr>
          <p:spPr>
            <a:xfrm rot="10800000">
              <a:off x="4405313" y="5251450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4188618" y="2189926"/>
            <a:ext cx="648000" cy="396000"/>
            <a:chOff x="5041900" y="5243513"/>
            <a:chExt cx="550863" cy="260350"/>
          </a:xfrm>
        </p:grpSpPr>
        <p:sp>
          <p:nvSpPr>
            <p:cNvPr id="13" name="Rovnoramenný trojúhelník 12"/>
            <p:cNvSpPr/>
            <p:nvPr/>
          </p:nvSpPr>
          <p:spPr>
            <a:xfrm>
              <a:off x="5041900" y="5248275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19" name="Rovnoramenný trojúhelník 18"/>
            <p:cNvSpPr/>
            <p:nvPr/>
          </p:nvSpPr>
          <p:spPr>
            <a:xfrm>
              <a:off x="5364163" y="524351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1484831" y="3493503"/>
            <a:ext cx="576000" cy="576000"/>
            <a:chOff x="3311525" y="5722937"/>
            <a:chExt cx="457200" cy="344488"/>
          </a:xfrm>
        </p:grpSpPr>
        <p:sp>
          <p:nvSpPr>
            <p:cNvPr id="20" name="Šipka dolů 19"/>
            <p:cNvSpPr/>
            <p:nvPr/>
          </p:nvSpPr>
          <p:spPr>
            <a:xfrm flipH="1" flipV="1">
              <a:off x="3311525" y="5722937"/>
              <a:ext cx="182563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1" name="Šipka dolů 20"/>
            <p:cNvSpPr/>
            <p:nvPr/>
          </p:nvSpPr>
          <p:spPr>
            <a:xfrm flipH="1" flipV="1">
              <a:off x="3586163" y="5727699"/>
              <a:ext cx="182562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2729334" y="4799480"/>
            <a:ext cx="907647" cy="576000"/>
            <a:chOff x="5895975" y="5205413"/>
            <a:chExt cx="758136" cy="323850"/>
          </a:xfrm>
        </p:grpSpPr>
        <p:sp>
          <p:nvSpPr>
            <p:cNvPr id="22" name="Šipka dolů 21"/>
            <p:cNvSpPr/>
            <p:nvPr/>
          </p:nvSpPr>
          <p:spPr>
            <a:xfrm>
              <a:off x="5895975" y="5205413"/>
              <a:ext cx="21049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3" name="Šipka dolů 22"/>
            <p:cNvSpPr/>
            <p:nvPr/>
          </p:nvSpPr>
          <p:spPr>
            <a:xfrm rot="16200000">
              <a:off x="6342710" y="5205955"/>
              <a:ext cx="141684" cy="4811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7152081" y="2221227"/>
            <a:ext cx="576000" cy="216000"/>
            <a:chOff x="6870700" y="5302250"/>
            <a:chExt cx="495300" cy="201613"/>
          </a:xfrm>
        </p:grpSpPr>
        <p:sp>
          <p:nvSpPr>
            <p:cNvPr id="26" name="Ovál 25"/>
            <p:cNvSpPr/>
            <p:nvPr/>
          </p:nvSpPr>
          <p:spPr>
            <a:xfrm>
              <a:off x="6870700" y="5302250"/>
              <a:ext cx="182563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27" name="Ovál 26"/>
            <p:cNvSpPr/>
            <p:nvPr/>
          </p:nvSpPr>
          <p:spPr>
            <a:xfrm>
              <a:off x="7183438" y="5305425"/>
              <a:ext cx="182562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5543532" y="5139029"/>
            <a:ext cx="756000" cy="144000"/>
            <a:chOff x="5897563" y="6437313"/>
            <a:chExt cx="695158" cy="76596"/>
          </a:xfrm>
        </p:grpSpPr>
        <p:sp>
          <p:nvSpPr>
            <p:cNvPr id="29" name="Obdélník 28"/>
            <p:cNvSpPr/>
            <p:nvPr/>
          </p:nvSpPr>
          <p:spPr>
            <a:xfrm>
              <a:off x="5897563" y="6437313"/>
              <a:ext cx="276058" cy="7500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316663" y="6438900"/>
              <a:ext cx="276058" cy="7500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4255254" y="3493516"/>
            <a:ext cx="576000" cy="576000"/>
            <a:chOff x="1976061" y="5462588"/>
            <a:chExt cx="474922" cy="323850"/>
          </a:xfrm>
        </p:grpSpPr>
        <p:sp>
          <p:nvSpPr>
            <p:cNvPr id="53" name="Šipka dolů 52"/>
            <p:cNvSpPr/>
            <p:nvPr/>
          </p:nvSpPr>
          <p:spPr>
            <a:xfrm>
              <a:off x="1976061" y="5462588"/>
              <a:ext cx="18415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54" name="Šipka dolů 53"/>
            <p:cNvSpPr/>
            <p:nvPr/>
          </p:nvSpPr>
          <p:spPr>
            <a:xfrm>
              <a:off x="2268421" y="5462588"/>
              <a:ext cx="182562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5624173" y="3572406"/>
            <a:ext cx="648000" cy="396000"/>
            <a:chOff x="4113213" y="5237163"/>
            <a:chExt cx="520700" cy="269875"/>
          </a:xfrm>
        </p:grpSpPr>
        <p:sp>
          <p:nvSpPr>
            <p:cNvPr id="56" name="Rovnoramenný trojúhelník 55"/>
            <p:cNvSpPr/>
            <p:nvPr/>
          </p:nvSpPr>
          <p:spPr>
            <a:xfrm>
              <a:off x="4113213" y="523716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57" name="Rovnoramenný trojúhelník 56"/>
            <p:cNvSpPr/>
            <p:nvPr/>
          </p:nvSpPr>
          <p:spPr>
            <a:xfrm rot="10800000">
              <a:off x="4405313" y="5251450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2819465" y="3660376"/>
            <a:ext cx="576000" cy="216000"/>
            <a:chOff x="6870700" y="5302250"/>
            <a:chExt cx="495300" cy="201613"/>
          </a:xfrm>
        </p:grpSpPr>
        <p:sp>
          <p:nvSpPr>
            <p:cNvPr id="59" name="Ovál 58"/>
            <p:cNvSpPr/>
            <p:nvPr/>
          </p:nvSpPr>
          <p:spPr>
            <a:xfrm>
              <a:off x="6870700" y="5302250"/>
              <a:ext cx="182563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0" name="Ovál 59"/>
            <p:cNvSpPr/>
            <p:nvPr/>
          </p:nvSpPr>
          <p:spPr>
            <a:xfrm>
              <a:off x="7183438" y="5305425"/>
              <a:ext cx="182562" cy="1984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1453469" y="4954102"/>
            <a:ext cx="648000" cy="396000"/>
            <a:chOff x="5041900" y="5243513"/>
            <a:chExt cx="550863" cy="260350"/>
          </a:xfrm>
        </p:grpSpPr>
        <p:sp>
          <p:nvSpPr>
            <p:cNvPr id="65" name="Rovnoramenný trojúhelník 64"/>
            <p:cNvSpPr/>
            <p:nvPr/>
          </p:nvSpPr>
          <p:spPr>
            <a:xfrm>
              <a:off x="5041900" y="5248275"/>
              <a:ext cx="228600" cy="25558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6" name="Rovnoramenný trojúhelník 65"/>
            <p:cNvSpPr/>
            <p:nvPr/>
          </p:nvSpPr>
          <p:spPr>
            <a:xfrm>
              <a:off x="5364163" y="5243513"/>
              <a:ext cx="228600" cy="25558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7134387" y="3443959"/>
            <a:ext cx="576000" cy="576000"/>
            <a:chOff x="3311525" y="5722937"/>
            <a:chExt cx="457200" cy="344488"/>
          </a:xfrm>
        </p:grpSpPr>
        <p:sp>
          <p:nvSpPr>
            <p:cNvPr id="68" name="Šipka dolů 67"/>
            <p:cNvSpPr/>
            <p:nvPr/>
          </p:nvSpPr>
          <p:spPr>
            <a:xfrm flipH="1" flipV="1">
              <a:off x="3311525" y="5722937"/>
              <a:ext cx="182563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69" name="Šipka dolů 68"/>
            <p:cNvSpPr/>
            <p:nvPr/>
          </p:nvSpPr>
          <p:spPr>
            <a:xfrm flipH="1" flipV="1">
              <a:off x="3586163" y="5727699"/>
              <a:ext cx="182562" cy="339726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4264941" y="5059246"/>
            <a:ext cx="720000" cy="252000"/>
            <a:chOff x="5048250" y="6343650"/>
            <a:chExt cx="547688" cy="196850"/>
          </a:xfrm>
        </p:grpSpPr>
        <p:sp>
          <p:nvSpPr>
            <p:cNvPr id="71" name="Obdélník 70"/>
            <p:cNvSpPr/>
            <p:nvPr/>
          </p:nvSpPr>
          <p:spPr>
            <a:xfrm>
              <a:off x="5048250" y="6405563"/>
              <a:ext cx="236538" cy="984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2" name="Ovál 71"/>
            <p:cNvSpPr/>
            <p:nvPr/>
          </p:nvSpPr>
          <p:spPr>
            <a:xfrm>
              <a:off x="5413375" y="6343650"/>
              <a:ext cx="182563" cy="1968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3" name="Skupina 72"/>
          <p:cNvGrpSpPr/>
          <p:nvPr/>
        </p:nvGrpSpPr>
        <p:grpSpPr>
          <a:xfrm>
            <a:off x="7012774" y="5086521"/>
            <a:ext cx="720000" cy="252000"/>
            <a:chOff x="5048250" y="6343650"/>
            <a:chExt cx="547688" cy="196850"/>
          </a:xfrm>
        </p:grpSpPr>
        <p:sp>
          <p:nvSpPr>
            <p:cNvPr id="74" name="Obdélník 73"/>
            <p:cNvSpPr/>
            <p:nvPr/>
          </p:nvSpPr>
          <p:spPr>
            <a:xfrm>
              <a:off x="5048250" y="6405563"/>
              <a:ext cx="236538" cy="984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5" name="Ovál 74"/>
            <p:cNvSpPr/>
            <p:nvPr/>
          </p:nvSpPr>
          <p:spPr>
            <a:xfrm>
              <a:off x="5413375" y="6343650"/>
              <a:ext cx="182563" cy="1968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grpSp>
        <p:nvGrpSpPr>
          <p:cNvPr id="76" name="Skupina 75"/>
          <p:cNvGrpSpPr/>
          <p:nvPr/>
        </p:nvGrpSpPr>
        <p:grpSpPr>
          <a:xfrm>
            <a:off x="5584662" y="2046178"/>
            <a:ext cx="907647" cy="576000"/>
            <a:chOff x="5895975" y="5205413"/>
            <a:chExt cx="758136" cy="323850"/>
          </a:xfrm>
        </p:grpSpPr>
        <p:sp>
          <p:nvSpPr>
            <p:cNvPr id="77" name="Šipka dolů 76"/>
            <p:cNvSpPr/>
            <p:nvPr/>
          </p:nvSpPr>
          <p:spPr>
            <a:xfrm>
              <a:off x="5895975" y="5205413"/>
              <a:ext cx="210490" cy="32385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  <p:sp>
          <p:nvSpPr>
            <p:cNvPr id="78" name="Šipka dolů 77"/>
            <p:cNvSpPr/>
            <p:nvPr/>
          </p:nvSpPr>
          <p:spPr>
            <a:xfrm rot="16200000">
              <a:off x="6342710" y="5205955"/>
              <a:ext cx="141684" cy="48111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 sz="2000"/>
            </a:p>
          </p:txBody>
        </p:sp>
      </p:grpSp>
      <p:sp>
        <p:nvSpPr>
          <p:cNvPr id="49" name="Rectangle 22"/>
          <p:cNvSpPr>
            <a:spLocks noChangeArrowheads="1"/>
          </p:cNvSpPr>
          <p:nvPr/>
        </p:nvSpPr>
        <p:spPr bwMode="auto">
          <a:xfrm>
            <a:off x="1092379" y="1678034"/>
            <a:ext cx="1260000" cy="1260000"/>
          </a:xfrm>
          <a:prstGeom prst="ellipse">
            <a:avLst/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50" name="Rectangle 22"/>
          <p:cNvSpPr>
            <a:spLocks noChangeArrowheads="1"/>
          </p:cNvSpPr>
          <p:nvPr/>
        </p:nvSpPr>
        <p:spPr bwMode="auto">
          <a:xfrm>
            <a:off x="3937708" y="3097978"/>
            <a:ext cx="1260000" cy="1260000"/>
          </a:xfrm>
          <a:prstGeom prst="ellipse">
            <a:avLst/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51" name="Rectangle 22"/>
          <p:cNvSpPr>
            <a:spLocks noChangeArrowheads="1"/>
          </p:cNvSpPr>
          <p:nvPr/>
        </p:nvSpPr>
        <p:spPr bwMode="auto">
          <a:xfrm>
            <a:off x="2483947" y="1678034"/>
            <a:ext cx="1260000" cy="1260000"/>
          </a:xfrm>
          <a:prstGeom prst="ellipse">
            <a:avLst/>
          </a:prstGeom>
          <a:noFill/>
          <a:ln>
            <a:solidFill>
              <a:srgbClr val="FFFF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1" name="Rectangle 22"/>
          <p:cNvSpPr>
            <a:spLocks noChangeArrowheads="1"/>
          </p:cNvSpPr>
          <p:nvPr/>
        </p:nvSpPr>
        <p:spPr bwMode="auto">
          <a:xfrm>
            <a:off x="5369313" y="3129923"/>
            <a:ext cx="1260000" cy="1260000"/>
          </a:xfrm>
          <a:prstGeom prst="ellipse">
            <a:avLst/>
          </a:prstGeom>
          <a:noFill/>
          <a:ln>
            <a:solidFill>
              <a:srgbClr val="FFFF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3937708" y="1704178"/>
            <a:ext cx="1260000" cy="1260000"/>
          </a:xfrm>
          <a:prstGeom prst="ellipse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3" name="Rectangle 22"/>
          <p:cNvSpPr>
            <a:spLocks noChangeArrowheads="1"/>
          </p:cNvSpPr>
          <p:nvPr/>
        </p:nvSpPr>
        <p:spPr bwMode="auto">
          <a:xfrm>
            <a:off x="1092379" y="4555246"/>
            <a:ext cx="1260000" cy="1260000"/>
          </a:xfrm>
          <a:prstGeom prst="ellipse">
            <a:avLst/>
          </a:prstGeom>
          <a:noFill/>
          <a:ln>
            <a:solidFill>
              <a:srgbClr val="FF0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9" name="Rectangle 22"/>
          <p:cNvSpPr>
            <a:spLocks noChangeArrowheads="1"/>
          </p:cNvSpPr>
          <p:nvPr/>
        </p:nvSpPr>
        <p:spPr bwMode="auto">
          <a:xfrm>
            <a:off x="1098348" y="3096759"/>
            <a:ext cx="1260000" cy="1260000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0" name="Rectangle 22"/>
          <p:cNvSpPr>
            <a:spLocks noChangeArrowheads="1"/>
          </p:cNvSpPr>
          <p:nvPr/>
        </p:nvSpPr>
        <p:spPr bwMode="auto">
          <a:xfrm>
            <a:off x="6778918" y="3129923"/>
            <a:ext cx="1260000" cy="1260000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2483947" y="3084793"/>
            <a:ext cx="1260000" cy="126000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2" name="Rectangle 22"/>
          <p:cNvSpPr>
            <a:spLocks noChangeArrowheads="1"/>
          </p:cNvSpPr>
          <p:nvPr/>
        </p:nvSpPr>
        <p:spPr bwMode="auto">
          <a:xfrm>
            <a:off x="6778918" y="1678034"/>
            <a:ext cx="1260000" cy="126000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3" name="Rectangle 22"/>
          <p:cNvSpPr>
            <a:spLocks noChangeArrowheads="1"/>
          </p:cNvSpPr>
          <p:nvPr/>
        </p:nvSpPr>
        <p:spPr bwMode="auto">
          <a:xfrm>
            <a:off x="2516491" y="4579537"/>
            <a:ext cx="1260000" cy="1260000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D0FB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4" name="Rectangle 22"/>
          <p:cNvSpPr>
            <a:spLocks noChangeArrowheads="1"/>
          </p:cNvSpPr>
          <p:nvPr/>
        </p:nvSpPr>
        <p:spPr bwMode="auto">
          <a:xfrm>
            <a:off x="5402601" y="1678034"/>
            <a:ext cx="1260000" cy="1260000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D0FB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5" name="Rectangle 22"/>
          <p:cNvSpPr>
            <a:spLocks noChangeArrowheads="1"/>
          </p:cNvSpPr>
          <p:nvPr/>
        </p:nvSpPr>
        <p:spPr bwMode="auto">
          <a:xfrm>
            <a:off x="3937708" y="4525723"/>
            <a:ext cx="1260000" cy="1260000"/>
          </a:xfrm>
          <a:prstGeom prst="ellipse">
            <a:avLst/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D0FB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6" name="Rectangle 22"/>
          <p:cNvSpPr>
            <a:spLocks noChangeArrowheads="1"/>
          </p:cNvSpPr>
          <p:nvPr/>
        </p:nvSpPr>
        <p:spPr bwMode="auto">
          <a:xfrm>
            <a:off x="6810859" y="4555246"/>
            <a:ext cx="1260000" cy="1260000"/>
          </a:xfrm>
          <a:prstGeom prst="ellipse">
            <a:avLst/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D0FB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460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1841" y="652954"/>
            <a:ext cx="6426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Odkazy:</a:t>
            </a:r>
          </a:p>
          <a:p>
            <a:r>
              <a:rPr lang="cs-CZ" b="1" dirty="0">
                <a:sym typeface="Symbol"/>
              </a:rPr>
              <a:t>Obrázky dostupné na WWW: &lt;</a:t>
            </a:r>
            <a:r>
              <a:rPr lang="cs-CZ" b="1" dirty="0">
                <a:sym typeface="Symbol"/>
                <a:hlinkClick r:id="rId3"/>
              </a:rPr>
              <a:t>http://office.microsoft.com</a:t>
            </a:r>
            <a:r>
              <a:rPr lang="cs-CZ" b="1" dirty="0">
                <a:sym typeface="Symbol"/>
              </a:rPr>
              <a:t>&gt;.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262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169</Words>
  <Application>Microsoft Office PowerPoint</Application>
  <PresentationFormat>Předvádění na obrazovce (4:3)</PresentationFormat>
  <Paragraphs>56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50</cp:revision>
  <dcterms:created xsi:type="dcterms:W3CDTF">2011-04-06T13:10:17Z</dcterms:created>
  <dcterms:modified xsi:type="dcterms:W3CDTF">2013-08-20T08:16:32Z</dcterms:modified>
</cp:coreProperties>
</file>