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78" r:id="rId4"/>
    <p:sldId id="257" r:id="rId5"/>
    <p:sldId id="261" r:id="rId6"/>
    <p:sldId id="262" r:id="rId7"/>
    <p:sldId id="263" r:id="rId8"/>
    <p:sldId id="264" r:id="rId9"/>
    <p:sldId id="258" r:id="rId10"/>
    <p:sldId id="265" r:id="rId11"/>
    <p:sldId id="266" r:id="rId12"/>
    <p:sldId id="267" r:id="rId13"/>
    <p:sldId id="268" r:id="rId14"/>
    <p:sldId id="276" r:id="rId15"/>
    <p:sldId id="269" r:id="rId16"/>
    <p:sldId id="270" r:id="rId17"/>
    <p:sldId id="271" r:id="rId18"/>
    <p:sldId id="272" r:id="rId19"/>
    <p:sldId id="274" r:id="rId20"/>
    <p:sldId id="259" r:id="rId21"/>
    <p:sldId id="260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3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F69A4-1EEE-4CFC-B93F-EB3534428FAB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57C6F9A-4263-420F-A8D1-EC6706D683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F6D04-6F3F-4F1A-B6C3-061347BCFDFF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B850F-792F-404D-AA5C-8EA4579B03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CAA74-21DD-4E92-9268-E5B8F326BB7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8B3C7-540E-4631-BD9C-D4D2F22E26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5AFBB-8143-495C-9D94-B6DDD9B6853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D2EB0-B8CB-4E0D-8357-7F8145C971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D951E-7C67-4502-8EBB-263B53998121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89C70-5F35-4039-9D04-1836569ECE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4BA31-7C12-488C-B2CD-AE5CD85D179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A58DA-2763-4E73-849B-7B02859F04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3D976-BF67-44B6-B3F4-D25E22B8FF5D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15C4C-D97A-4964-B6EA-44B0A6037B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037B1-5B80-44CA-A6B1-DD211C6A91A2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39429-B494-40BD-8C8E-D40E9A0085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DA201-78CE-4C8D-AE65-67D5CC21908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CF07D-1A94-407C-B593-06BC838529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AEDC9-4C4B-4736-A58F-81046DD321A2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65760-CEE9-4561-9CB3-5BB83EF990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21220-AFAD-49A7-9589-2E08457B1C33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8EE95-E957-40DB-B0DA-2E5CC4D49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CA0BBE61-5E75-48A9-B684-30BD4BC2FF32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691AA308-914E-4874-9D5D-F4D900D982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hNNpp0xJe50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baf.unitus.it/web/didattica.asp?azione=schedaMat&amp;idMat=1373" TargetMode="External"/><Relationship Id="rId2" Type="http://schemas.openxmlformats.org/officeDocument/2006/relationships/hyperlink" Target="http://www.raisingourkids.com/coloring-pages/learning/alphabe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nglishclub.com/pronunciation/alphabet-pronunciation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Podnadpis 2"/>
          <p:cNvSpPr>
            <a:spLocks noGrp="1"/>
          </p:cNvSpPr>
          <p:nvPr>
            <p:ph type="subTitle" idx="1"/>
          </p:nvPr>
        </p:nvSpPr>
        <p:spPr>
          <a:xfrm>
            <a:off x="1403350" y="3284538"/>
            <a:ext cx="6400800" cy="25923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Základní škola a mateřská škola Bělá</a:t>
            </a: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Mgr. Ivana Pavlíčková</a:t>
            </a: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VY_32_INOVACE_01_Alphabet</a:t>
            </a:r>
            <a:endParaRPr lang="cs-CZ" sz="14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Období: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leden 2013 – červen 2013</a:t>
            </a: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Jazyk a jazyková komunikace</a:t>
            </a: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Téma hodiny: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Alphabet</a:t>
            </a: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</a:t>
            </a: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a název klíčové aktivity: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III/2 Inovace a zkvalitnění výuky prostřednictvím ICT</a:t>
            </a:r>
            <a:endParaRPr lang="cs-CZ" sz="14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1400" smtClean="0">
                <a:solidFill>
                  <a:schemeClr val="tx1"/>
                </a:solidFill>
                <a:latin typeface="Times New Roman" pitchFamily="18" charset="0"/>
              </a:rPr>
              <a:t>CZ.1.07/1.4.00/21.1334</a:t>
            </a:r>
            <a:endParaRPr lang="cs-CZ" sz="14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cs-CZ" sz="120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cs-CZ" sz="700" smtClean="0"/>
          </a:p>
        </p:txBody>
      </p:sp>
      <p:sp>
        <p:nvSpPr>
          <p:cNvPr id="13314" name="Nadpis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772400" cy="1322387"/>
          </a:xfrm>
        </p:spPr>
        <p:txBody>
          <a:bodyPr/>
          <a:lstStyle/>
          <a:p>
            <a:pPr eaLnBrk="1" hangingPunct="1"/>
            <a:r>
              <a:rPr lang="cs-CZ" sz="6600" smtClean="0">
                <a:latin typeface="Times New Roman" pitchFamily="18" charset="0"/>
                <a:cs typeface="Times New Roman" pitchFamily="18" charset="0"/>
              </a:rPr>
              <a:t>ALPHABET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8913"/>
            <a:ext cx="77724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http://www.englishclub.com/images/pronunciation/alphabet-pronunciatio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ttp://www.deb.unitus.it/img2/the_alphabet_pronunciation_8038_3_1_201301111113255_2cxgtqixw7btthmkbpynz48q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36613"/>
            <a:ext cx="5689600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Vodorovný svitek 4"/>
          <p:cNvSpPr/>
          <p:nvPr/>
        </p:nvSpPr>
        <p:spPr>
          <a:xfrm>
            <a:off x="6372200" y="3933056"/>
            <a:ext cx="2304256" cy="2501563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hlinkClick r:id="rId3"/>
              </a:rPr>
              <a:t>http://www.</a:t>
            </a:r>
            <a:r>
              <a:rPr lang="cs-CZ" sz="2400" dirty="0" err="1">
                <a:hlinkClick r:id="rId3"/>
              </a:rPr>
              <a:t>youtube.com</a:t>
            </a:r>
            <a:r>
              <a:rPr lang="cs-CZ" sz="2400" dirty="0">
                <a:hlinkClick r:id="rId3"/>
              </a:rPr>
              <a:t>/</a:t>
            </a:r>
            <a:r>
              <a:rPr lang="cs-CZ" sz="2400" dirty="0" err="1">
                <a:hlinkClick r:id="rId3"/>
              </a:rPr>
              <a:t>watch</a:t>
            </a:r>
            <a:r>
              <a:rPr lang="cs-CZ" sz="2400" dirty="0">
                <a:hlinkClick r:id="rId3"/>
              </a:rPr>
              <a:t>?v=hNNpp0xJe50</a:t>
            </a:r>
            <a:endParaRPr lang="cs-CZ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68313" y="188913"/>
            <a:ext cx="3429000" cy="46196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Click on the link and sing.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Free printable alphabet coloring pages - Letter 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4176713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4" descr="Free printable alphabet coloring page - Letter 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539750"/>
            <a:ext cx="4205288" cy="56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Free printable alphabet coloring - Letter 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4687888" cy="573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4" descr="Free printable alphabet to color - Letter 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620713"/>
            <a:ext cx="4248150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Learn the Alphabet - Letter 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4319588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4" descr="Alphabet Coloring Book - Letter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549275"/>
            <a:ext cx="4427538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Free Alphabet Coloring Pages - Letter 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765175"/>
            <a:ext cx="3671887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4" descr="Learning Alphabet Coloring Pages - Letter 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476250"/>
            <a:ext cx="4757738" cy="582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Alphabet Pages to Color - Letter 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250"/>
            <a:ext cx="4176713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4" descr="Printable Alphabet Pages to Color - Letter 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620713"/>
            <a:ext cx="4140200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Learning the Alphabet - Letter 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6250"/>
            <a:ext cx="4103688" cy="573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4" descr="Free Alphabet coloring pages - Letter 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549275"/>
            <a:ext cx="453072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Free Alphabet coloring page - Letter 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4176712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4" descr="Printable Alphabet coloring pages - Letter 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549275"/>
            <a:ext cx="41783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Printable Alphabet coloring book page - Letter 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6250"/>
            <a:ext cx="43751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4" descr="Printable Alphabet color page - Letter 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476250"/>
            <a:ext cx="428466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Alphabet coloring sheets - Letter 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549275"/>
            <a:ext cx="4319588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4" descr="Alphabet coloring sheet - Letter 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549275"/>
            <a:ext cx="4294187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Free Alphabet coloring sheets - Letter 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4176713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4" descr="Free Alphabet coloring sheet - Letter 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333375"/>
            <a:ext cx="4346575" cy="616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Printable Alphabet color sheet - Letter 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410368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4" descr="Printable Alphabet sheet to color - Letter 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76250"/>
            <a:ext cx="3986213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Printable Alphabet coloring sheets - Letter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3960813" cy="611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4" descr="Printable Alphabet coloring picture - Letter 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476250"/>
            <a:ext cx="4510088" cy="595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Printable ABC picture to color - Letter 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4105275" cy="609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4" descr="Printable ABC coloring sheet - Letter 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04813"/>
            <a:ext cx="40989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Printable ABC coloring sheets - Letter 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4103688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4" descr="Printable ABC page to color - Letter 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549275"/>
            <a:ext cx="4429125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Printable ABC coloring book - Letter 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49263"/>
            <a:ext cx="4464050" cy="593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AutoShape 4" descr="Printable ABC coloring pages - Letter 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Perpetua" pitchFamily="18" charset="0"/>
            </a:endParaRPr>
          </a:p>
        </p:txBody>
      </p:sp>
      <p:sp>
        <p:nvSpPr>
          <p:cNvPr id="30723" name="AutoShape 6" descr="Printable ABC coloring pages - Letter 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Perpetua" pitchFamily="18" charset="0"/>
            </a:endParaRPr>
          </a:p>
        </p:txBody>
      </p:sp>
      <p:sp>
        <p:nvSpPr>
          <p:cNvPr id="30724" name="AutoShape 8" descr="Printable ABC coloring pages - Letter 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Perpetua" pitchFamily="18" charset="0"/>
            </a:endParaRPr>
          </a:p>
        </p:txBody>
      </p:sp>
      <p:pic>
        <p:nvPicPr>
          <p:cNvPr id="30725" name="Picture 10" descr="Printable ABC coloring pages - Letter 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476250"/>
            <a:ext cx="4117975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Printable ABC coloring page - Letter 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3455988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4" descr="http://s4de0dd1828d5f.img.gostorego.com/802754/cdn/media/s4/de/0d/d1/82/8d/5f/catalog/product/cache/1/image/93de6812ed11260b82bff2338727892f/b/i/bigjigs_wooden_alphabet_train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260350"/>
            <a:ext cx="4824413" cy="605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ttp://www.computermedia.cz/obrazy/obraz-the-alphabet_big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640762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3"/>
          <p:cNvSpPr>
            <a:spLocks noGrp="1"/>
          </p:cNvSpPr>
          <p:nvPr>
            <p:ph type="title"/>
          </p:nvPr>
        </p:nvSpPr>
        <p:spPr>
          <a:xfrm>
            <a:off x="827088" y="404813"/>
            <a:ext cx="7772400" cy="796925"/>
          </a:xfrm>
        </p:spPr>
        <p:txBody>
          <a:bodyPr/>
          <a:lstStyle/>
          <a:p>
            <a:pPr eaLnBrk="1" hangingPunct="1"/>
            <a:r>
              <a:rPr lang="cs-CZ" smtClean="0"/>
              <a:t>Resources</a:t>
            </a:r>
          </a:p>
        </p:txBody>
      </p:sp>
      <p:sp>
        <p:nvSpPr>
          <p:cNvPr id="33794" name="Zástupný symbol pro obsah 4"/>
          <p:cNvSpPr>
            <a:spLocks noGrp="1"/>
          </p:cNvSpPr>
          <p:nvPr>
            <p:ph sz="quarter" idx="1"/>
          </p:nvPr>
        </p:nvSpPr>
        <p:spPr>
          <a:xfrm>
            <a:off x="827088" y="1196975"/>
            <a:ext cx="7772400" cy="5256213"/>
          </a:xfrm>
        </p:spPr>
        <p:txBody>
          <a:bodyPr/>
          <a:lstStyle/>
          <a:p>
            <a:pPr eaLnBrk="1" hangingPunct="1"/>
            <a:r>
              <a:rPr lang="cs-CZ" smtClean="0">
                <a:hlinkClick r:id="rId2"/>
              </a:rPr>
              <a:t>http://www.raisingourkids.com/coloring-pages/learning/alphabet/</a:t>
            </a:r>
            <a:endParaRPr lang="cs-CZ" smtClean="0"/>
          </a:p>
          <a:p>
            <a:pPr eaLnBrk="1" hangingPunct="1"/>
            <a:r>
              <a:rPr lang="cs-CZ" smtClean="0">
                <a:hlinkClick r:id="rId3"/>
              </a:rPr>
              <a:t>http://www.dibaf.unitus.it/web/didattica.asp?azione=schedaMat&amp;idMat=1373</a:t>
            </a:r>
            <a:endParaRPr lang="cs-CZ" smtClean="0"/>
          </a:p>
          <a:p>
            <a:pPr eaLnBrk="1" hangingPunct="1"/>
            <a:r>
              <a:rPr lang="cs-CZ" smtClean="0">
                <a:hlinkClick r:id="rId4"/>
              </a:rPr>
              <a:t>http://www.englishclub.com/pronunciation/alphabet-pronunciation.htm</a:t>
            </a:r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60</TotalTime>
  <Words>61</Words>
  <Application>Microsoft Office PowerPoint</Application>
  <PresentationFormat>On-screen Show (4:3)</PresentationFormat>
  <Paragraphs>16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21</vt:i4>
      </vt:variant>
    </vt:vector>
  </HeadingPairs>
  <TitlesOfParts>
    <vt:vector size="32" baseType="lpstr">
      <vt:lpstr>Arial</vt:lpstr>
      <vt:lpstr>Franklin Gothic Book</vt:lpstr>
      <vt:lpstr>Perpetua</vt:lpstr>
      <vt:lpstr>Wingdings 2</vt:lpstr>
      <vt:lpstr>Calibri</vt:lpstr>
      <vt:lpstr>Times New Roman</vt:lpstr>
      <vt:lpstr>Jmění</vt:lpstr>
      <vt:lpstr>Jmění</vt:lpstr>
      <vt:lpstr>Jmění</vt:lpstr>
      <vt:lpstr>Jmění</vt:lpstr>
      <vt:lpstr>Jmění</vt:lpstr>
      <vt:lpstr>ALPHABET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Resources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Abeceda</dc:title>
  <dc:creator>Matyáš</dc:creator>
  <cp:lastModifiedBy>PC23545</cp:lastModifiedBy>
  <cp:revision>5</cp:revision>
  <dcterms:created xsi:type="dcterms:W3CDTF">2013-03-18T13:25:25Z</dcterms:created>
  <dcterms:modified xsi:type="dcterms:W3CDTF">2013-08-20T10:38:17Z</dcterms:modified>
</cp:coreProperties>
</file>