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2" r:id="rId9"/>
    <p:sldId id="261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35C2CC2A-6090-45A5-B78A-05A14461257C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9980C44-4FDE-42BE-B3C2-D383B08CE4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32AAC-8B14-484D-84E0-A0FBC3F4FBAC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FDC2C-E765-4E03-B3DC-12D52A1601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4E092-48F0-46D2-8CED-FAF647572617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713BE-BF0D-4469-ABB9-FA157A063C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71FDA-6180-41B2-949B-17564CF650C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3FBC8-4B14-4836-B183-769FB02903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6BBFA-D88E-458A-83E1-E75E3E9036C8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5BED99D-1472-45CA-851E-8E7D5F38C3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B5EC3-EECC-4125-AB9A-1D4D5066543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B012C-BCAE-4475-BC74-15283AF44A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282CE-96F5-4BE9-93FC-C58837AB008F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BD7BE-9BF5-4122-A6AE-243929F814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6D34A418-7ED3-4D22-B8FD-4DC55244939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18B8151-2FD3-43F3-BAEE-F7E4E2D2DF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8C0287FA-1D96-4758-B610-402E7278174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4FF0C25E-19D2-424E-A487-87C2BEDC4E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8CF6C-2DCE-48ED-BECD-1436C734303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3389C-C879-4321-AD3E-7840D95A3D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2D422-2A7F-42AD-AED7-C0341A6A360F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CC1FA-5144-484E-B572-E885CF5F04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70E07014-DDF2-4681-A009-F3385EDFBACD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DA0B75E2-B0DA-43A4-8DCD-7FE080A014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ransition>
    <p:fade thruBlk="1"/>
  </p:transition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hyperlink" Target="http://www.dooffy.com/cs/vse-co-jste-nevedeli-o-slonech-sloni-s-teniskami-sloni-v-taxiku-sloni-a-mravenc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ytobi.webnode.cz/news/seminar-pozitivni-motivace/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hyperlink" Target="https://www.google.cz/url?sa=i&amp;rct=j&amp;q=&amp;esrc=s&amp;source=images&amp;cd=&amp;cad=rja&amp;docid=mrzU6p67_IAtbM&amp;tbnid=2XslSOYz6FTzVM:&amp;ved=0CAUQjRw&amp;url=http://alcarmin.blog.cz/0901&amp;ei=trBIUaDLO8bcPf7FgagO&amp;bvm=bv.43828540,d.ZGU&amp;psig=AFQjCNG8sc7hEHnilZtEc_Lc-B1Zh6Jctw&amp;ust=1363804654255098" TargetMode="Externa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hyperlink" Target="http://www.dooffy.com/cs/vse-co-jste-nevedeli-o-slonech-sloni-s-teniskami-sloni-v-taxiku-sloni-a-mravenc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ytobi.webnode.cz/news/seminar-pozitivni-motivace/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hyperlink" Target="https://www.google.cz/url?sa=i&amp;rct=j&amp;q=&amp;esrc=s&amp;source=images&amp;cd=&amp;cad=rja&amp;docid=mrzU6p67_IAtbM&amp;tbnid=2XslSOYz6FTzVM:&amp;ved=0CAUQjRw&amp;url=http://alcarmin.blog.cz/0901&amp;ei=trBIUaDLO8bcPf7FgagO&amp;bvm=bv.43828540,d.ZGU&amp;psig=AFQjCNG8sc7hEHnilZtEc_Lc-B1Zh6Jctw&amp;ust=1363804654255098" TargetMode="External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mytobi.webnode.cz/news/seminar-pozitivni-motivace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ixmac.cz/fotka/vtipn%C3%BD+k%C5%99%C3%AD%C5%BE+pavouk/000075721709" TargetMode="External"/><Relationship Id="rId3" Type="http://schemas.openxmlformats.org/officeDocument/2006/relationships/hyperlink" Target="http://www.pokojik.cz/dekorace-na-zed-ryba-modra-42cm/d-70691/" TargetMode="External"/><Relationship Id="rId7" Type="http://schemas.openxmlformats.org/officeDocument/2006/relationships/hyperlink" Target="http://www.pixmac.cz/fotka/kr%C3%A1l%C3%ADk+m%C3%A1+l%C3%A1ska+srdce/000069159165" TargetMode="External"/><Relationship Id="rId2" Type="http://schemas.openxmlformats.org/officeDocument/2006/relationships/hyperlink" Target="http://www.pixmac.cz/fotka/zelen%C3%BD+papou%C5%A1ek/00008390124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layeress.blog.cz/rubrika/kresleny-filmiky/2" TargetMode="External"/><Relationship Id="rId5" Type="http://schemas.openxmlformats.org/officeDocument/2006/relationships/hyperlink" Target="http://www.najkrajsiestvorenia.estranky.cz/fotoalbum/kreslene-psy/kreslene-psy/1kresleny-pes.jpg.html" TargetMode="External"/><Relationship Id="rId4" Type="http://schemas.openxmlformats.org/officeDocument/2006/relationships/hyperlink" Target="http://www.dooffy.com/cs/vse-co-jste-nevedeli-o-slonech-sloni-s-teniskami-sloni-v-taxiku-sloni-a-mravenci.html" TargetMode="External"/><Relationship Id="rId9" Type="http://schemas.openxmlformats.org/officeDocument/2006/relationships/hyperlink" Target="http://www.canstockphoto.cz/ko%C4%8Dka-5733908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204864"/>
            <a:ext cx="8062912" cy="1470025"/>
          </a:xfrm>
        </p:spPr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sz="7200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ANIMALS </a:t>
            </a:r>
            <a:endParaRPr lang="cs-CZ" sz="7200" dirty="0">
              <a:solidFill>
                <a:schemeClr val="accent1">
                  <a:tint val="83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6035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Podnadpis 2"/>
          <p:cNvSpPr>
            <a:spLocks/>
          </p:cNvSpPr>
          <p:nvPr/>
        </p:nvSpPr>
        <p:spPr bwMode="auto">
          <a:xfrm>
            <a:off x="1403350" y="3644900"/>
            <a:ext cx="640080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Název školy: </a:t>
            </a:r>
            <a:r>
              <a:rPr lang="cs-CZ" sz="1400">
                <a:latin typeface="Times New Roman" pitchFamily="18" charset="0"/>
              </a:rPr>
              <a:t>Základní škola a mateřská škola Bělá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Autor: </a:t>
            </a:r>
            <a:r>
              <a:rPr lang="cs-CZ" sz="1400">
                <a:latin typeface="Times New Roman" pitchFamily="18" charset="0"/>
              </a:rPr>
              <a:t>Mgr. Ivana Pavlíčková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Název: </a:t>
            </a:r>
            <a:r>
              <a:rPr lang="cs-CZ" sz="1400">
                <a:latin typeface="Times New Roman" pitchFamily="18" charset="0"/>
              </a:rPr>
              <a:t>VY_32_INOVACE_06_Animals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Období: </a:t>
            </a:r>
            <a:r>
              <a:rPr lang="cs-CZ" sz="1400">
                <a:latin typeface="Times New Roman" pitchFamily="18" charset="0"/>
              </a:rPr>
              <a:t>leden 2013 – červen 2013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Vzdělávací oblast: </a:t>
            </a:r>
            <a:r>
              <a:rPr lang="cs-CZ" sz="1400">
                <a:latin typeface="Times New Roman" pitchFamily="18" charset="0"/>
              </a:rPr>
              <a:t>Jazyk a jazyková komunikace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Téma hodiny: </a:t>
            </a:r>
            <a:r>
              <a:rPr lang="cs-CZ" sz="1400">
                <a:latin typeface="Times New Roman" pitchFamily="18" charset="0"/>
              </a:rPr>
              <a:t>Animals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Ročník: </a:t>
            </a:r>
            <a:r>
              <a:rPr lang="cs-CZ" sz="1400">
                <a:latin typeface="Times New Roman" pitchFamily="18" charset="0"/>
              </a:rPr>
              <a:t>3.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Číslo a název klíčové aktivity: </a:t>
            </a:r>
            <a:r>
              <a:rPr lang="cs-CZ" sz="1400">
                <a:latin typeface="Times New Roman" pitchFamily="18" charset="0"/>
              </a:rPr>
              <a:t>III/2 Inovace a zkvalitnění výuky prostřednictvím ICT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1400" b="1">
                <a:latin typeface="Times New Roman" pitchFamily="18" charset="0"/>
              </a:rPr>
              <a:t>Číslo projektu: </a:t>
            </a:r>
            <a:r>
              <a:rPr lang="cs-CZ" sz="1400">
                <a:latin typeface="Times New Roman" pitchFamily="18" charset="0"/>
              </a:rPr>
              <a:t>CZ.1.07/1.4.00/21.1334</a:t>
            </a:r>
          </a:p>
          <a:p>
            <a:pPr marL="65088" algn="ctr">
              <a:spcBef>
                <a:spcPts val="575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cs-CZ" sz="1400" b="1">
              <a:latin typeface="Times New Roman" pitchFamily="18" charset="0"/>
            </a:endParaRPr>
          </a:p>
          <a:p>
            <a:pPr marL="65088" algn="ctr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cs-CZ" sz="1400">
              <a:latin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www.dooffy.com/USoubory/clanky/2009/dooffy_slon_slune_elefan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48431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1944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elephant</a:t>
            </a:r>
          </a:p>
        </p:txBody>
      </p:sp>
      <p:pic>
        <p:nvPicPr>
          <p:cNvPr id="14339" name="Picture 2" descr="http://nd01.jxs.cz/972/092/0f429dd3f0_40345710_o2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1557338"/>
            <a:ext cx="2070100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700338" y="836613"/>
            <a:ext cx="2232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000">
                <a:latin typeface="Century Gothic" pitchFamily="34" charset="0"/>
              </a:rPr>
              <a:t>fish</a:t>
            </a:r>
          </a:p>
        </p:txBody>
      </p:sp>
      <p:pic>
        <p:nvPicPr>
          <p:cNvPr id="14341" name="Picture 4" descr="http://files.mytobi.webnode.cz/200000152-bc532bcacf/1kresleny-pes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9700" y="1700213"/>
            <a:ext cx="1728788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859338" y="908050"/>
            <a:ext cx="22336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000">
                <a:latin typeface="Century Gothic" pitchFamily="34" charset="0"/>
              </a:rPr>
              <a:t>dog</a:t>
            </a:r>
          </a:p>
        </p:txBody>
      </p:sp>
      <p:pic>
        <p:nvPicPr>
          <p:cNvPr id="14343" name="Picture 6" descr="Green Parro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8313" y="4149725"/>
            <a:ext cx="1871662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250825" y="3429000"/>
            <a:ext cx="22336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000">
                <a:latin typeface="Century Gothic" pitchFamily="34" charset="0"/>
              </a:rPr>
              <a:t>bird</a:t>
            </a:r>
          </a:p>
        </p:txBody>
      </p:sp>
      <p:pic>
        <p:nvPicPr>
          <p:cNvPr id="14345" name="Picture 8" descr="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64388" y="1341438"/>
            <a:ext cx="1728787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7235825" y="620713"/>
            <a:ext cx="14303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Century Gothic" pitchFamily="34" charset="0"/>
              </a:rPr>
              <a:t>mouse</a:t>
            </a:r>
          </a:p>
        </p:txBody>
      </p:sp>
      <p:pic>
        <p:nvPicPr>
          <p:cNvPr id="14347" name="Picture 8" descr="http://ilustrace.pixmac.cz/4/kralik-ma-laska-srdce-amusing-pixmac-ilustrace-6915916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55875" y="4292600"/>
            <a:ext cx="1855788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2843213" y="3573463"/>
            <a:ext cx="1295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Century Gothic" pitchFamily="34" charset="0"/>
              </a:rPr>
              <a:t>rabbit</a:t>
            </a:r>
          </a:p>
        </p:txBody>
      </p:sp>
      <p:pic>
        <p:nvPicPr>
          <p:cNvPr id="14349" name="Picture 10" descr="http://ilustrace.pixmac.cz/4/vtipny-kriz-pavouk-art-pixmac-ilustrace-75721709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72000" y="4941888"/>
            <a:ext cx="20335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4787900" y="4365625"/>
            <a:ext cx="1301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Century Gothic" pitchFamily="34" charset="0"/>
              </a:rPr>
              <a:t>spider</a:t>
            </a:r>
          </a:p>
        </p:txBody>
      </p:sp>
      <p:pic>
        <p:nvPicPr>
          <p:cNvPr id="14351" name="Picture 12" descr="kočka - csp5733908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804025" y="4149725"/>
            <a:ext cx="18573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7235825" y="3573463"/>
            <a:ext cx="8270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Century Gothic" pitchFamily="34" charset="0"/>
              </a:rPr>
              <a:t>cat</a:t>
            </a:r>
          </a:p>
        </p:txBody>
      </p:sp>
      <p:sp>
        <p:nvSpPr>
          <p:cNvPr id="14353" name="TextovéPole 18"/>
          <p:cNvSpPr txBox="1">
            <a:spLocks noChangeArrowheads="1"/>
          </p:cNvSpPr>
          <p:nvPr/>
        </p:nvSpPr>
        <p:spPr bwMode="auto">
          <a:xfrm>
            <a:off x="539750" y="333375"/>
            <a:ext cx="5745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accent2"/>
                </a:solidFill>
                <a:latin typeface="Century Gothic" pitchFamily="34" charset="0"/>
              </a:rPr>
              <a:t>Meet the animals in the pictures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0" build="p"/>
      <p:bldP spid="17" grpId="0" build="p"/>
      <p:bldP spid="21" grpId="0" build="p"/>
      <p:bldP spid="23" grpId="0" build="p"/>
      <p:bldP spid="27" grpId="0" build="p"/>
      <p:bldP spid="29" grpId="0" build="p"/>
      <p:bldP spid="3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68313" y="1125538"/>
          <a:ext cx="8229600" cy="511333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511257">
                <a:tc>
                  <a:txBody>
                    <a:bodyPr/>
                    <a:lstStyle/>
                    <a:p>
                      <a:r>
                        <a:rPr lang="cs-CZ" b="0" dirty="0" smtClean="0"/>
                        <a:t>A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E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U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G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D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M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V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S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R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U</a:t>
                      </a:r>
                      <a:endParaRPr lang="cs-CZ" b="0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484" name="TextovéPole 5"/>
          <p:cNvSpPr txBox="1">
            <a:spLocks noChangeArrowheads="1"/>
          </p:cNvSpPr>
          <p:nvPr/>
        </p:nvSpPr>
        <p:spPr bwMode="auto">
          <a:xfrm>
            <a:off x="468313" y="333375"/>
            <a:ext cx="3378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accent2"/>
                </a:solidFill>
                <a:latin typeface="Century Gothic" pitchFamily="34" charset="0"/>
              </a:rPr>
              <a:t>Find eight animals</a:t>
            </a:r>
            <a:r>
              <a:rPr lang="cs-CZ">
                <a:latin typeface="Century Gothic" pitchFamily="34" charset="0"/>
              </a:rPr>
              <a:t>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978525"/>
          </a:xfrm>
        </p:spPr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graphicFrame>
        <p:nvGraphicFramePr>
          <p:cNvPr id="4" name="Zástupný symbol pro obsah 4"/>
          <p:cNvGraphicFramePr>
            <a:graphicFrameLocks/>
          </p:cNvGraphicFramePr>
          <p:nvPr/>
        </p:nvGraphicFramePr>
        <p:xfrm>
          <a:off x="468313" y="1125538"/>
          <a:ext cx="8229600" cy="511333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511257">
                <a:tc>
                  <a:txBody>
                    <a:bodyPr/>
                    <a:lstStyle/>
                    <a:p>
                      <a:r>
                        <a:rPr lang="cs-CZ" b="0" dirty="0" smtClean="0"/>
                        <a:t>A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E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U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G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D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M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V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S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R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U</a:t>
                      </a:r>
                      <a:endParaRPr lang="cs-CZ" b="0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511257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509" name="TextovéPole 4"/>
          <p:cNvSpPr txBox="1">
            <a:spLocks noChangeArrowheads="1"/>
          </p:cNvSpPr>
          <p:nvPr/>
        </p:nvSpPr>
        <p:spPr bwMode="auto">
          <a:xfrm>
            <a:off x="468313" y="404813"/>
            <a:ext cx="15382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accent2"/>
                </a:solidFill>
                <a:latin typeface="Century Gothic" pitchFamily="34" charset="0"/>
              </a:rPr>
              <a:t>Solution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1331913" y="2708275"/>
          <a:ext cx="63373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1331913" y="3068638"/>
          <a:ext cx="316865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331913" y="3429000"/>
          <a:ext cx="2376487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1331913" y="3789363"/>
          <a:ext cx="3960812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/>
        </p:nvGraphicFramePr>
        <p:xfrm>
          <a:off x="1331913" y="4868863"/>
          <a:ext cx="4752975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Tabulka 19"/>
          <p:cNvGraphicFramePr>
            <a:graphicFrameLocks noGrp="1"/>
          </p:cNvGraphicFramePr>
          <p:nvPr/>
        </p:nvGraphicFramePr>
        <p:xfrm>
          <a:off x="1331913" y="4149725"/>
          <a:ext cx="316865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1331913" y="4508500"/>
          <a:ext cx="4752975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1331913" y="5229225"/>
          <a:ext cx="2376487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331913" y="2708275"/>
          <a:ext cx="63373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331913" y="3068638"/>
          <a:ext cx="316865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331913" y="3429000"/>
          <a:ext cx="2376487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331913" y="3789363"/>
          <a:ext cx="3960812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331913" y="4868863"/>
          <a:ext cx="4752975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1331913" y="4149725"/>
          <a:ext cx="316865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1331913" y="4508500"/>
          <a:ext cx="4752975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1331913" y="5229225"/>
          <a:ext cx="2376487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629" name="Picture 2" descr="http://www.dooffy.com/USoubory/clanky/2009/dooffy_slon_slune_elefan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565400"/>
            <a:ext cx="57467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0" name="Picture 2" descr="http://nd01.jxs.cz/972/092/0f429dd3f0_40345710_o2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068638"/>
            <a:ext cx="7699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1" name="Picture 4" descr="http://files.mytobi.webnode.cz/200000152-bc532bcacf/1kresleny-pes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0400" y="3357563"/>
            <a:ext cx="5270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2" name="Picture 8" descr="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35600" y="3716338"/>
            <a:ext cx="4540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3" name="Picture 6" descr="Green Parrot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4213" y="4149725"/>
            <a:ext cx="48736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4" name="Picture 8" descr="http://ilustrace.pixmac.cz/4/kralik-ma-laska-srdce-amusing-pixmac-ilustrace-6915916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27763" y="4437063"/>
            <a:ext cx="7270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5" name="Picture 10" descr="http://ilustrace.pixmac.cz/4/vtipny-kriz-pavouk-art-pixmac-ilustrace-75721709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4213" y="4797425"/>
            <a:ext cx="60483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36" name="Picture 12" descr="kočka - csp5733908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24300" y="5373688"/>
            <a:ext cx="6635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637" name="TextovéPole 30"/>
          <p:cNvSpPr txBox="1">
            <a:spLocks noChangeArrowheads="1"/>
          </p:cNvSpPr>
          <p:nvPr/>
        </p:nvSpPr>
        <p:spPr bwMode="auto">
          <a:xfrm>
            <a:off x="539750" y="692150"/>
            <a:ext cx="56880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chemeClr val="accent2"/>
                </a:solidFill>
                <a:latin typeface="Century Gothic" pitchFamily="34" charset="0"/>
              </a:rPr>
              <a:t>Fill in animals to the table</a:t>
            </a:r>
            <a:r>
              <a:rPr lang="cs-CZ">
                <a:latin typeface="Century Gothic" pitchFamily="34" charset="0"/>
              </a:rPr>
              <a:t>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ovéPole 3"/>
          <p:cNvSpPr txBox="1">
            <a:spLocks noChangeArrowheads="1"/>
          </p:cNvSpPr>
          <p:nvPr/>
        </p:nvSpPr>
        <p:spPr bwMode="auto">
          <a:xfrm>
            <a:off x="539750" y="476250"/>
            <a:ext cx="19637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What is it?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4" descr="http://files.mytobi.webnode.cz/200000152-bc532bcacf/1kresleny-pes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1484313"/>
            <a:ext cx="4175125" cy="456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235825" y="2636838"/>
            <a:ext cx="15128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Times New Roman" pitchFamily="18" charset="0"/>
                <a:cs typeface="Times New Roman" pitchFamily="18" charset="0"/>
              </a:rPr>
              <a:t>dog</a:t>
            </a:r>
            <a:endParaRPr lang="cs-CZ" sz="3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ovéPole 3"/>
          <p:cNvSpPr txBox="1">
            <a:spLocks noChangeArrowheads="1"/>
          </p:cNvSpPr>
          <p:nvPr/>
        </p:nvSpPr>
        <p:spPr bwMode="auto">
          <a:xfrm>
            <a:off x="539750" y="476250"/>
            <a:ext cx="19637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What is it?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8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1412875"/>
            <a:ext cx="3887788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6875463" y="2636838"/>
            <a:ext cx="1512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Times New Roman" pitchFamily="18" charset="0"/>
                <a:cs typeface="Times New Roman" pitchFamily="18" charset="0"/>
              </a:rPr>
              <a:t>mouse</a:t>
            </a:r>
            <a:endParaRPr lang="cs-CZ" sz="3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5722938"/>
          </a:xfrm>
        </p:spPr>
        <p:txBody>
          <a:bodyPr/>
          <a:lstStyle/>
          <a:p>
            <a:pPr eaLnBrk="1" hangingPunct="1"/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My favourite animal is .................</a:t>
            </a:r>
          </a:p>
          <a:p>
            <a:pPr eaLnBrk="1" hangingPunct="1"/>
            <a:r>
              <a:rPr lang="cs-CZ" smtClean="0"/>
              <a:t>At home I have ............................</a:t>
            </a:r>
          </a:p>
          <a:p>
            <a:pPr eaLnBrk="1" hangingPunct="1"/>
            <a:r>
              <a:rPr lang="cs-CZ" smtClean="0"/>
              <a:t>My best friend has .......................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5184775"/>
          </a:xfrm>
        </p:spPr>
        <p:txBody>
          <a:bodyPr/>
          <a:lstStyle/>
          <a:p>
            <a:pPr eaLnBrk="1" hangingPunct="1"/>
            <a:r>
              <a:rPr lang="cs-CZ" sz="1400" smtClean="0">
                <a:hlinkClick r:id="rId2"/>
              </a:rPr>
              <a:t>http://www.pixmac.cz/fotka/zelen%C3%BD+papou%C5%A1ek/000083901249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3"/>
              </a:rPr>
              <a:t>http://www.pokojik.cz/dekorace-na-zed-ryba-modra-42cm/d-70691/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4"/>
              </a:rPr>
              <a:t>http://www.dooffy.com/cs/vse-co-jste-nevedeli-o-slonech-sloni-s-teniskami-sloni-v-taxiku-sloni-a-mravenci.html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5"/>
              </a:rPr>
              <a:t>http://www.najkrajsiestvorenia.estranky.cz/fotoalbum/kreslene-psy/kreslene-psy/1kresleny-pes.jpg.html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6"/>
              </a:rPr>
              <a:t>http://slayeress.blog.cz/rubrika/kresleny-filmiky/2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7"/>
              </a:rPr>
              <a:t>http://www.pixmac.cz/fotka/kr%C3%A1l%C3%ADk+m%C3%A1+l%C3%A1ska+srdce/000069159165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8"/>
              </a:rPr>
              <a:t>http://www.pixmac.cz/fotka/vtipn%C3%BD+k%C5%99%C3%AD%C5%BE+pavouk/000075721709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r>
              <a:rPr lang="cs-CZ" sz="1400" smtClean="0">
                <a:hlinkClick r:id="rId9"/>
              </a:rPr>
              <a:t>http://www.canstockphoto.cz/ko%C4%8Dka-5733908.html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21506" name="TextovéPole 3"/>
          <p:cNvSpPr txBox="1">
            <a:spLocks noChangeArrowheads="1"/>
          </p:cNvSpPr>
          <p:nvPr/>
        </p:nvSpPr>
        <p:spPr bwMode="auto">
          <a:xfrm>
            <a:off x="539750" y="476250"/>
            <a:ext cx="20669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solidFill>
                  <a:schemeClr val="accent2"/>
                </a:solidFill>
                <a:latin typeface="Century Gothic" pitchFamily="34" charset="0"/>
              </a:rPr>
              <a:t>Resources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367</TotalTime>
  <Words>345</Words>
  <Application>Microsoft Office PowerPoint</Application>
  <PresentationFormat>On-screen Show (4:3)</PresentationFormat>
  <Paragraphs>300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9</vt:i4>
      </vt:variant>
    </vt:vector>
  </HeadingPairs>
  <TitlesOfParts>
    <vt:vector size="22" baseType="lpstr">
      <vt:lpstr>Arial</vt:lpstr>
      <vt:lpstr>Century Gothic</vt:lpstr>
      <vt:lpstr>Wingdings 2</vt:lpstr>
      <vt:lpstr>Verdana</vt:lpstr>
      <vt:lpstr>Calibri</vt:lpstr>
      <vt:lpstr>Times New Roman</vt:lpstr>
      <vt:lpstr>Talent</vt:lpstr>
      <vt:lpstr>Talent</vt:lpstr>
      <vt:lpstr>Talent</vt:lpstr>
      <vt:lpstr>Talent</vt:lpstr>
      <vt:lpstr>Talent</vt:lpstr>
      <vt:lpstr>Talent</vt:lpstr>
      <vt:lpstr>Talent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 (home)</dc:title>
  <dc:creator>Matyáš</dc:creator>
  <cp:lastModifiedBy>PC23545</cp:lastModifiedBy>
  <cp:revision>13</cp:revision>
  <dcterms:created xsi:type="dcterms:W3CDTF">2013-03-18T12:57:31Z</dcterms:created>
  <dcterms:modified xsi:type="dcterms:W3CDTF">2013-08-20T10:42:56Z</dcterms:modified>
</cp:coreProperties>
</file>