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4" r:id="rId3"/>
    <p:sldId id="265" r:id="rId4"/>
    <p:sldId id="257" r:id="rId5"/>
    <p:sldId id="258" r:id="rId6"/>
    <p:sldId id="259" r:id="rId7"/>
    <p:sldId id="260" r:id="rId8"/>
    <p:sldId id="261" r:id="rId9"/>
    <p:sldId id="262" r:id="rId10"/>
    <p:sldId id="266" r:id="rId11"/>
    <p:sldId id="267" r:id="rId12"/>
    <p:sldId id="268" r:id="rId13"/>
    <p:sldId id="269" r:id="rId14"/>
    <p:sldId id="270" r:id="rId15"/>
    <p:sldId id="263" r:id="rId1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33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tIns="0" rIns="18288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4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7C8EF9-C944-4CC3-8818-22259631E1FE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5584FB-B852-4A67-95B7-01D506ED57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D477FA-4D77-4E0A-99BC-67089D01641C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B1BB23-6968-49DB-B69A-739717E0CC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tIns="0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C3BADE-4E33-457D-AB38-B52B730FDEAD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320758-9DDA-4EC9-A0BF-2171A6AECA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621F03-96D6-4446-9593-C9F67A0E26C2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4D7164-9FFE-42EB-9423-4748B73B78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3058E5-46E1-4C0C-9A5B-AE4ED88E514D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8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E11012-44B6-4B73-A866-1F76A2B7C5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C41FAA-5479-4943-9A37-DC357A147849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4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59584E-114D-42DB-A200-D73571E599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B23BE-B129-4C58-B285-A294081D21A1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4E5C2D-5A73-481A-BE82-9E99F33873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67410F-64BF-4D2A-9DFE-5E058C84067F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9EA6ED-16E0-4C30-815E-C073BFD2CD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s odříznutým a zakulaceným jedním rohem 8"/>
          <p:cNvSpPr/>
          <p:nvPr/>
        </p:nvSpPr>
        <p:spPr>
          <a:xfrm rot="420000" flipV="1">
            <a:off x="3165475" y="1108075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Pravoúhlý trojúhelník 11"/>
          <p:cNvSpPr/>
          <p:nvPr/>
        </p:nvSpPr>
        <p:spPr>
          <a:xfrm rot="420000" flipV="1">
            <a:off x="8004175" y="5359400"/>
            <a:ext cx="155575" cy="155575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lIns="45720" rIns="45720" bIns="45720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9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6A3867-C407-46A3-B993-05A1AEEC814C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10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33894D0-12C9-4275-8752-9CD67E50D9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0C9C45-99AD-4B32-A499-CCD7F24B245C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622F39-0407-4EEF-8E01-D8C81F8010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A3207C-CF35-4DF4-A863-E1B9B9FDD232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CCF9B2-90B5-4090-9A88-507F21BED7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28" name="Zástupný symbol pro nadpis 8"/>
          <p:cNvSpPr>
            <a:spLocks noGrp="1"/>
          </p:cNvSpPr>
          <p:nvPr>
            <p:ph type="title"/>
          </p:nvPr>
        </p:nvSpPr>
        <p:spPr bwMode="auto">
          <a:xfrm>
            <a:off x="457200" y="7048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4572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9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935163"/>
            <a:ext cx="8229600" cy="438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>
                    <a:shade val="9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49FE8566-158E-4F48-A9EF-9F3B5AA910B5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>
                    <a:shade val="9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>
                    <a:shade val="9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97A8C403-FF0E-4FF1-A83C-F0A8BF4F10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033" name="Skupina 1"/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0" r:id="rId4"/>
    <p:sldLayoutId id="2147483669" r:id="rId5"/>
    <p:sldLayoutId id="2147483668" r:id="rId6"/>
    <p:sldLayoutId id="2147483667" r:id="rId7"/>
    <p:sldLayoutId id="2147483666" r:id="rId8"/>
    <p:sldLayoutId id="2147483674" r:id="rId9"/>
    <p:sldLayoutId id="2147483665" r:id="rId10"/>
    <p:sldLayoutId id="2147483664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5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9pPr>
    </p:titleStyle>
    <p:bodyStyle>
      <a:lvl1pPr marL="273050" indent="-273050" algn="l" rtl="0" eaLnBrk="0" fontAlgn="base" hangingPunct="0">
        <a:spcBef>
          <a:spcPct val="20000"/>
        </a:spcBef>
        <a:spcAft>
          <a:spcPct val="0"/>
        </a:spcAft>
        <a:buClr>
          <a:srgbClr val="0BD0D9"/>
        </a:buClr>
        <a:buSzPct val="9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46063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06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209550" algn="l" rtl="0" eaLnBrk="0" fontAlgn="base" hangingPunct="0">
        <a:spcBef>
          <a:spcPct val="20000"/>
        </a:spcBef>
        <a:spcAft>
          <a:spcPct val="0"/>
        </a:spcAft>
        <a:buClr>
          <a:srgbClr val="0BD0D9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209550" algn="l" rtl="0" eaLnBrk="0" fontAlgn="base" hangingPunct="0">
        <a:spcBef>
          <a:spcPct val="20000"/>
        </a:spcBef>
        <a:spcAft>
          <a:spcPct val="0"/>
        </a:spcAft>
        <a:buClr>
          <a:srgbClr val="10CF9B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11" Type="http://schemas.openxmlformats.org/officeDocument/2006/relationships/image" Target="../media/image12.jpeg"/><Relationship Id="rId5" Type="http://schemas.openxmlformats.org/officeDocument/2006/relationships/image" Target="../media/image6.jpeg"/><Relationship Id="rId10" Type="http://schemas.openxmlformats.org/officeDocument/2006/relationships/image" Target="../media/image11.jpeg"/><Relationship Id="rId4" Type="http://schemas.openxmlformats.org/officeDocument/2006/relationships/image" Target="../media/image5.png"/><Relationship Id="rId9" Type="http://schemas.openxmlformats.org/officeDocument/2006/relationships/image" Target="../media/image10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gi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gi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11" Type="http://schemas.openxmlformats.org/officeDocument/2006/relationships/image" Target="../media/image12.jpeg"/><Relationship Id="rId5" Type="http://schemas.openxmlformats.org/officeDocument/2006/relationships/image" Target="../media/image6.jpeg"/><Relationship Id="rId10" Type="http://schemas.openxmlformats.org/officeDocument/2006/relationships/image" Target="../media/image11.jpeg"/><Relationship Id="rId4" Type="http://schemas.openxmlformats.org/officeDocument/2006/relationships/image" Target="../media/image5.png"/><Relationship Id="rId9" Type="http://schemas.openxmlformats.org/officeDocument/2006/relationships/image" Target="../media/image10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es-learningsupport.ism-online.org/2011/08/24/a-stand-up-idea-to-shake-things-up-in-the-classroom/" TargetMode="External"/><Relationship Id="rId13" Type="http://schemas.openxmlformats.org/officeDocument/2006/relationships/hyperlink" Target="http://quizlet.com/4777303/english-time-1-classroom-language-flash-cards/" TargetMode="External"/><Relationship Id="rId3" Type="http://schemas.openxmlformats.org/officeDocument/2006/relationships/hyperlink" Target="http://lulu-pages.blogspot.cz/2012_03_30_archive.html" TargetMode="External"/><Relationship Id="rId7" Type="http://schemas.openxmlformats.org/officeDocument/2006/relationships/hyperlink" Target="http://www.pixmac.cz/fotka/3d+hand+polohovac%C3%AD+pr%C3%A1vo/000048621079" TargetMode="External"/><Relationship Id="rId12" Type="http://schemas.openxmlformats.org/officeDocument/2006/relationships/hyperlink" Target="http://liveangarsk.ru/blog/proksr/20130218/look-see-watc" TargetMode="External"/><Relationship Id="rId2" Type="http://schemas.openxmlformats.org/officeDocument/2006/relationships/hyperlink" Target="http://www.rodicum.cz/clanek/rostouci-zidle-a-stoly-pro-deti-a-mladez/1221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eslhq.com/gallery/browseimages.php?c=530" TargetMode="External"/><Relationship Id="rId11" Type="http://schemas.openxmlformats.org/officeDocument/2006/relationships/hyperlink" Target="http://ilikeitdoyou.blogspot.cz/2010/01/turn-your-desk-into-touch-screen.html" TargetMode="External"/><Relationship Id="rId5" Type="http://schemas.openxmlformats.org/officeDocument/2006/relationships/hyperlink" Target="http://www.esl-library.com/flashcards.php?viewtype=topic&amp;section_id=221&amp;main_section=142" TargetMode="External"/><Relationship Id="rId15" Type="http://schemas.openxmlformats.org/officeDocument/2006/relationships/hyperlink" Target="http://phonetic-blog.blogspot.cz/2011/10/well-done-everyone.html" TargetMode="External"/><Relationship Id="rId10" Type="http://schemas.openxmlformats.org/officeDocument/2006/relationships/hyperlink" Target="http://www.englishforlearner.com/word/967/write-your-name" TargetMode="External"/><Relationship Id="rId4" Type="http://schemas.openxmlformats.org/officeDocument/2006/relationships/hyperlink" Target="http://thecontentcocktail.com/2013/01/16/sometimes-the-hardest-thing-you-will-ever-have-to-do/" TargetMode="External"/><Relationship Id="rId9" Type="http://schemas.openxmlformats.org/officeDocument/2006/relationships/hyperlink" Target="http://clonard.com/clonardinprint.html" TargetMode="External"/><Relationship Id="rId14" Type="http://schemas.openxmlformats.org/officeDocument/2006/relationships/hyperlink" Target="http://www.mrlang.ca/Picture%20Dictionary/chinese.ht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370583"/>
          </a:xfrm>
        </p:spPr>
        <p:txBody>
          <a:bodyPr>
            <a:normAutofit fontScale="90000"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CLASSROOM LANGUAGE</a:t>
            </a:r>
            <a:endParaRPr lang="cs-CZ" sz="5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314" name="Podnadpis 2"/>
          <p:cNvSpPr>
            <a:spLocks noGrp="1"/>
          </p:cNvSpPr>
          <p:nvPr>
            <p:ph type="subTitle" idx="1"/>
          </p:nvPr>
        </p:nvSpPr>
        <p:spPr>
          <a:xfrm>
            <a:off x="1331913" y="3789363"/>
            <a:ext cx="6800850" cy="2638425"/>
          </a:xfrm>
        </p:spPr>
        <p:txBody>
          <a:bodyPr/>
          <a:lstStyle/>
          <a:p>
            <a:pPr marR="0" algn="ctr" eaLnBrk="1" hangingPunct="1">
              <a:lnSpc>
                <a:spcPct val="80000"/>
              </a:lnSpc>
            </a:pPr>
            <a:r>
              <a:rPr lang="cs-CZ" sz="1400" b="1" smtClean="0">
                <a:latin typeface="Times New Roman" pitchFamily="18" charset="0"/>
              </a:rPr>
              <a:t>Název školy: </a:t>
            </a:r>
            <a:r>
              <a:rPr lang="cs-CZ" sz="1400" smtClean="0">
                <a:latin typeface="Times New Roman" pitchFamily="18" charset="0"/>
              </a:rPr>
              <a:t>Základní škola a mateřská škola Bělá</a:t>
            </a:r>
          </a:p>
          <a:p>
            <a:pPr marR="0" algn="ctr" eaLnBrk="1" hangingPunct="1">
              <a:lnSpc>
                <a:spcPct val="80000"/>
              </a:lnSpc>
            </a:pPr>
            <a:r>
              <a:rPr lang="cs-CZ" sz="1400" b="1" smtClean="0">
                <a:latin typeface="Times New Roman" pitchFamily="18" charset="0"/>
              </a:rPr>
              <a:t>Autor: </a:t>
            </a:r>
            <a:r>
              <a:rPr lang="cs-CZ" sz="1400" smtClean="0">
                <a:latin typeface="Times New Roman" pitchFamily="18" charset="0"/>
              </a:rPr>
              <a:t>Mgr. Ivana Pavlíčková</a:t>
            </a:r>
          </a:p>
          <a:p>
            <a:pPr marR="0" algn="ctr" eaLnBrk="1" hangingPunct="1">
              <a:lnSpc>
                <a:spcPct val="80000"/>
              </a:lnSpc>
            </a:pPr>
            <a:r>
              <a:rPr lang="cs-CZ" sz="1400" b="1" smtClean="0">
                <a:latin typeface="Times New Roman" pitchFamily="18" charset="0"/>
              </a:rPr>
              <a:t>Název: </a:t>
            </a:r>
            <a:r>
              <a:rPr lang="cs-CZ" sz="1400" smtClean="0">
                <a:latin typeface="Times New Roman" pitchFamily="18" charset="0"/>
              </a:rPr>
              <a:t>VY_32_INOVACE_11_Classroom language</a:t>
            </a:r>
          </a:p>
          <a:p>
            <a:pPr marR="0" algn="ctr" eaLnBrk="1" hangingPunct="1">
              <a:lnSpc>
                <a:spcPct val="80000"/>
              </a:lnSpc>
            </a:pPr>
            <a:r>
              <a:rPr lang="cs-CZ" sz="1400" b="1" smtClean="0">
                <a:latin typeface="Times New Roman" pitchFamily="18" charset="0"/>
              </a:rPr>
              <a:t>Období: </a:t>
            </a:r>
            <a:r>
              <a:rPr lang="cs-CZ" sz="1400" smtClean="0">
                <a:latin typeface="Times New Roman" pitchFamily="18" charset="0"/>
              </a:rPr>
              <a:t>leden 2013 – červen 2013</a:t>
            </a:r>
          </a:p>
          <a:p>
            <a:pPr marR="0" algn="ctr" eaLnBrk="1" hangingPunct="1">
              <a:lnSpc>
                <a:spcPct val="80000"/>
              </a:lnSpc>
            </a:pPr>
            <a:r>
              <a:rPr lang="cs-CZ" sz="1400" b="1" smtClean="0">
                <a:latin typeface="Times New Roman" pitchFamily="18" charset="0"/>
              </a:rPr>
              <a:t>Vzdělávací oblast: </a:t>
            </a:r>
            <a:r>
              <a:rPr lang="cs-CZ" sz="1400" smtClean="0">
                <a:latin typeface="Times New Roman" pitchFamily="18" charset="0"/>
              </a:rPr>
              <a:t>Jazyk a jazyková komunikace</a:t>
            </a:r>
          </a:p>
          <a:p>
            <a:pPr marR="0" algn="ctr" eaLnBrk="1" hangingPunct="1">
              <a:lnSpc>
                <a:spcPct val="80000"/>
              </a:lnSpc>
            </a:pPr>
            <a:r>
              <a:rPr lang="cs-CZ" sz="1400" b="1" smtClean="0">
                <a:latin typeface="Times New Roman" pitchFamily="18" charset="0"/>
              </a:rPr>
              <a:t>Téma hodiny: </a:t>
            </a:r>
            <a:r>
              <a:rPr lang="cs-CZ" sz="1400" smtClean="0">
                <a:latin typeface="Times New Roman" pitchFamily="18" charset="0"/>
              </a:rPr>
              <a:t>Classroom language</a:t>
            </a:r>
          </a:p>
          <a:p>
            <a:pPr marR="0" algn="ctr" eaLnBrk="1" hangingPunct="1">
              <a:lnSpc>
                <a:spcPct val="80000"/>
              </a:lnSpc>
            </a:pPr>
            <a:r>
              <a:rPr lang="cs-CZ" sz="1400" b="1" smtClean="0">
                <a:latin typeface="Times New Roman" pitchFamily="18" charset="0"/>
              </a:rPr>
              <a:t>Ročník: </a:t>
            </a:r>
            <a:r>
              <a:rPr lang="cs-CZ" sz="1400" smtClean="0">
                <a:latin typeface="Times New Roman" pitchFamily="18" charset="0"/>
              </a:rPr>
              <a:t>3.</a:t>
            </a:r>
          </a:p>
          <a:p>
            <a:pPr marR="0" algn="ctr" eaLnBrk="1" hangingPunct="1">
              <a:lnSpc>
                <a:spcPct val="80000"/>
              </a:lnSpc>
            </a:pPr>
            <a:r>
              <a:rPr lang="cs-CZ" sz="1400" b="1" smtClean="0">
                <a:latin typeface="Times New Roman" pitchFamily="18" charset="0"/>
              </a:rPr>
              <a:t>Číslo a název klíčové aktivity: </a:t>
            </a:r>
            <a:r>
              <a:rPr lang="cs-CZ" sz="1400" smtClean="0">
                <a:latin typeface="Times New Roman" pitchFamily="18" charset="0"/>
              </a:rPr>
              <a:t>III/2 Inovace a zkvalitnění výuky prostřednictvím ICT</a:t>
            </a:r>
          </a:p>
          <a:p>
            <a:pPr marR="0" algn="ctr" eaLnBrk="1" hangingPunct="1">
              <a:lnSpc>
                <a:spcPct val="80000"/>
              </a:lnSpc>
            </a:pPr>
            <a:r>
              <a:rPr lang="cs-CZ" sz="1400" b="1" smtClean="0">
                <a:latin typeface="Times New Roman" pitchFamily="18" charset="0"/>
              </a:rPr>
              <a:t>Číslo projektu: </a:t>
            </a:r>
            <a:r>
              <a:rPr lang="cs-CZ" sz="1400" smtClean="0">
                <a:latin typeface="Times New Roman" pitchFamily="18" charset="0"/>
              </a:rPr>
              <a:t>CZ.1.07/1.4.00/21.1334</a:t>
            </a:r>
          </a:p>
        </p:txBody>
      </p:sp>
      <p:pic>
        <p:nvPicPr>
          <p:cNvPr id="1331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4213" y="188913"/>
            <a:ext cx="7772400" cy="1439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Picture 2" descr="http://2.bp.blogspot.com/-SARv8_ctP-w/T3PFtFK_ejI/AAAAAAAAXqQ/NGBSKtft9hE/s1600/sit_down-CT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8313" y="333375"/>
            <a:ext cx="1443037" cy="2303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38" name="Picture 4" descr="https://encrypted-tbn0.gstatic.com/images?q=tbn:ANd9GcTTaSZXgRN0eaeUkGHaOSboCHScdEsBL-q4GUVAvamA9nThHbfpFw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859338" y="3644900"/>
            <a:ext cx="1343025" cy="2376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39" name="Picture 6" descr="http://www.esl-library.com/images/flashcards/colored/sm/open_your_books-CT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484438" y="476250"/>
            <a:ext cx="1760537" cy="1944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0" name="Picture 8" descr="http://www.eslhq.com/gallery/files/1/close_your_book_thumb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716463" y="620713"/>
            <a:ext cx="1614487" cy="2087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1" name="Picture 10" descr="Take out your pencil.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059113" y="3357563"/>
            <a:ext cx="1336675" cy="172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2" name="Picture 12" descr="Take out your book.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875463" y="2420938"/>
            <a:ext cx="1560512" cy="2016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3" name="Picture 14" descr="Write your name.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6948488" y="0"/>
            <a:ext cx="1681162" cy="2173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4" name="Picture 16" descr="Touch your desk.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468313" y="4581525"/>
            <a:ext cx="1503362" cy="1943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5" name="Picture 18" descr="http://ikona.pixmac.cz/4/3d-hand-polohovaci-pravo-pixmac-ikona-48621079.jpg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1187450" y="2852738"/>
            <a:ext cx="1665288" cy="172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46" name="AutoShape 20" descr="data:image/jpeg;base64,/9j/4AAQSkZJRgABAQAAAQABAAD/2wCEAAkGBhMSEBITExMVFBUVFxwYFxgYGBgYGBccIRwYGhgZGhgYGyYeGhokGhscHy8gIycpLC4tFx8xNTAqNSYrLCkBCQoKDgwOGg8PGiwkHyQpLCopLCkpKSopKSkpKSwsLC0sLCksLCwsLCwsLCwsKSwsLCwsLCwsLCwsLCwsLCkpLP/AABEIAOUA3AMBIgACEQEDEQH/xAAcAAACAwADAQAAAAAAAAAAAAAABgQFBwIDCAH/xABGEAACAQMCAwYCBwUGBAUFAAABAgMABBEFIQYSMQcTQVFhcSKBFCMyQpGhsVJigsHRFTNTcqLwNEOS4SRjc4PxFiVUstL/xAAZAQEAAwEBAAAAAAAAAAAAAAAAAQIDBAX/xAAmEQACAgICAgEEAwEAAAAAAAAAAQIRAxIhMSJBEwQyUWGB4fBC/9oADAMBAAIRAxEAPwDcaKKKAKKKKAKKKKAKKKKAKKKKAKKKKAKKKKAKKKKAKKWOJuPIbG7tIJxyx3If63m2jKlQOcY2UlgObOAeu2SGYGgPtQdY1mG1haadwiLgZ6kk7BVA3ZidgBuanVi3HPExvLkhTmCElY/J26PL7fdX0BI2eqTnqrJSs6r+W513UFt+eWK12d4g2AkI695ynDyyNsAchd8Z5Sa2yKMKoUAAAYAHQAdAPSs47FLP6q9uCP7yfuwfNYlCjHpzs/51pNTG65DCium6u0iQvI6oi7szEKo92OwpMvu2KxjJ5e+mVRvJHH9X8mdl5h6jI9aluiB5oqq4Z4iS+t1uI45URvs96nIzDbDAZPwnwPjirWpAUUUUAUUUUAUUUUAUUUUAUUUUAUUUUAUUUUBxlfCkgFsAnAxk+gyQM+5pGsu2fTnlaKRpbZlblPfxlAGGxUsMhSP3sU91nXaT2cm4LXloALkD6yM/YuVA+y3lIB9lvkfAiHfoGgWt2kiB43V0bcMpDKfYjY1215p0K7ePE9lLJaseoX7BI2KyRN8DYPpWj8H9r/PKLXUVSCRv7udSRDKfI83923uce22aRyKXHslqha7R7kXOrXCsOZLeJIAPAlvrJPn8Sr8qu+yTjB45P7MuX5sLm0durIOsRPiyjcegPgBSFp2ofSGuLg/8+4lk+RbYfIbfKuWoWhcKUYxyxsHjcHBRhuCCN/8AfpWPyVkd9F9bRq3anxYYY1s4TiacZdh1ih6M3oz7ov8AEfu1mY29AKiWaSBXkncyTOS8rk8xJ8Bk+AGwHTyrvhk5lUnxFZ5Z7P8ARMVRonZxxPaWeiWbXEyRl+8YLu0jkzSbrGuXb5Co2s9rUz5W0hES/wCJP8T+6wqcD+Jv4azWy0WG3y4znpljkgeQ22qZ9KCxmRzyjGfYeHz/AK1pLM/+SFH8nZq180rCS6lkuH5sIH+L4idliiUBQxOwCqDT1wb2XNIVuNQUYG8dqdwPJp/B2/c+yPHJ2HZwFoENpGNR1Bo4ZZB9SszKvcRkfvYxK43bG4GF86uNS7WrVB9SktwfDkUIn/XKVyPVQ1XjFR8pvkq3fCHYCvtZXN2vXLfYtIY/V5nkP/Ssaj/VVZF2parLLy2sMN0y/bjjhlwo/el70hD7/hWiyRbpEUzZ6KrtAvZ5YEe5g+jynPNHzrJjfY8y7HI3x4dKsauQFFFFAFFFFAFFFFAFFFFAFFFFAFFFFAFIs3a9aq8sZhuw0Tcrr3Sgg+xfPTenqkjtK4FN5D31thbyIfAeneqNzC/gQfAnofEAmod1wDHrvVrdtTufo/MIp/rgjoUaOQ7yKVPmcttkYx5GvusQK8LBhkbfrXHT71ZgW5eWVMq6sPiRt8qc74z/AD8a6JdR5kKld/T3rilbldGq6O7SI0jgAXOFyTnr1yakW0+Sy53Un5jwqntLhz3ixwzS/dJjjZwDjIyV8cGulrsxMO8Dwv15ZFZGx7MNxRwbsWWN/dnLJ4bfl1/P9K52s+WiXyU598f0/Wly7u5GkLxEOqIZJADkY5gCf9QqdGksrxxW6d5JJkqvmFUu3zwKt8fBFlnqdyCQo3A3OP0/350anCkyIjOU3DfCfToT4daqrW4DqGG3mPI+Irs5xnGRnrjx98VGtElvFHEGDE95Ifvsxkc/xNk/pU6JXkkEUMbzStuI0GTj9picKi/vMQKoJGkSPmhUSSHbz5B54PU0/wDB/aBbadAVFhdb/FNKWieSRv2mHMDgDOANgPDcmpjBSdyZDddF5oPZCXAe/kyP/wAeEkJ7SS7O/svKPetF0/TYoI1jhjSJF6KihVHyHj61WcJ8aWuoxNJbOW5SA6sCroTuAwPn5jI2O+1XldailwjOwoooqQFFFFAFFFFAFFFFAFFFFAFFFFAFFFFAFVescT2tr/xE8cZPRS3xt/lQZZvkDVVxzcX7IsGnxnvJN3mLKixJ4hWYHMjdBgNyjJ2+Gsc1TTpbK47u7i7uWYcyyc5lWbz+ub4mcHqG36eYzScnFWkSlZJ4uuYZ9U+k2cbpG6YnZx3YkfOzLGfizjGSQM/mazS+G5Ly9+jREJkGR3K8wjTzK5GSWIUDPn5Vxvo5eoO3kBg/96aey27hg06/u7jlCPKUJO/MiIBj1BLkY8SfWuRyb8jRL0UnDGiajKbqxsrlVtu+LTXiKyhm5VBjQ5yccv3cerYIy3aRwxf2d1FbyN/aNjNu7TKGaBwpJbDlsAkbbkHONj1n6Zp15PHGIwmm2w3RAitPynfHdkd1DnxB52333routQuNPuoYriVp4bluSKflVHjk8IpFQBSp2IYAeORttDk3wqLpUWWrcAWebmdIgkklrLEQvwxnmU/EUUfa2G4/Xes17FohH9J1CfIitYu7VgCd2PM2ANywXA2/xBW4W0nMgJ8RvUDTtLg0+17uFRHFHzEZJO5JYlmbc+58B6Vmsni4ss482jIbvgW+vrqa8tbVbSGZsiOd+VmPjIUAynMd8epxkUvarpS28V1bXEfd39swmjmQkrOjFFZSGGOUIeYYA+ywIBznWbPXdSuE+kQWySQOT3XNOYpXUEjn5WTlAbqATnHuKrb62ttXkaG47y1vIFeJ1+AuFbBXO3LJHkhgykfaPTmydozafPRm4r0Z3pg5irHYAcx8qZOH+HF1CKW5nmMGnQ552X+8nK7lR4qnQdMsSAAfCNx52cQaatnKjvKhk7qUSkNkkEqwAAAAAbb0FLvEWmQxQMUTlZmVQFZgCc5GVzg4watFx2T7/BVp9Gy3HFS6RZB49NENqrBQpmVZiSQAWTkbLnc7uWwu+DtVlddqSxwm4ewvlgABaR4405QSBnkaUORkgZAxSw9qLnULHTZXMi2ECXM/NljLMAioGLdQOfm9QxHtN7UZRcC00xW5XvZhzH9mJDzu3uSBjz5TUrNK0v8AUToqsbIe0jTm5MXceHICk8wUknAHMVA67dfA0y1mHaVEqaWlhAuGuXitoEHoynf0CrufUVpcEfKqr1wAPwFbY57q6KSjq6OyiiitCoUUUUAUUUUAUUUUAUUUUAUUUUBW8R64lnazXLglYlzgdWOwVR6liB86U7ngZdQVZdULSMcMkCOyRW468g5CC7+DOeuNgABXztlkb6HaoDgS31uh9ss3Tx3UVW9rPG1xZpDFbJma6ZlR/tFMFRhUweZzzAD9CaxySaajHtl4r2yNxZ2VRR27S6bzRzx/FyNJI6TKOqHvGOG8QQR5eOQqcMGOa20K1yCJbmWWYY2zEzvyH0IZfkBTVw92bz/Rne6u7j6ZMOYus0o7kkbAcrgMR45BHgNtzC4102e3s9OuAIba4huCsskaKY1MwMTz4CjrhW3GQWA8Kw2UnXv+jTWuRz4p43tdPUGeT42+zGgDSt6hcjA9SQPWs54u7SrW/awjiSdWS9hk+NUC4BIP2XY5+IfnXPtg4AFpZWs0YeUpI30mdzzSOzhAruTvy5XlA6LkDxJOdcMaE1/eQ20Z6tzOw+4i7s3uB09SB41pHBGCtlXkb4PT9hGRGM+9JvahcNJ9CsVJH02dY3YbERggyY+RHyJ86fY4s0ldp2mzIkF/bLzz2LlwhBIeNhyyjlHiAAcjfAbG+K5IRdps2k+KG63gVFVEXlVQFVR0AAwAPQDas57Uoktp7PVI8c0Uohn5d+aNg32seIHMP4h5CvqaM13pc2qXty10Po7yxW8TPFbxkKx5SFIZ2DDBJPgRv1rB+5+AepGfI710w+nadtmUsl8I3zthjEmhsxOeSSNgfP4in6NSLawG9+pgga6O3Nygd2nq0rYVPfOa2jW+F4bq1a1l5u7JB+E4b4WDDfB8q+XV/aabborFIIV2RQDjzOFAJJ8SfXfc1hGaqvdl3G3ZnnDHY/fW0zyrfR2vOvIe6DTuFyrcoaQKBuo3HtVnqPY9cvOlxHq0zTRjEbTJzMvXYMH2G5+741y4l7YVgiWWC1llRmwJHV4oj47My5Jx0wMetS+Ce1mC/k7l42t5SOZAxysg3zytgbjB2x4HyNa75K2aK6x6sWVu7+x1ixm1ch4Iw8UdwqjugXVgHJAHK3TPMAeVc4OM1uwNUeraZFdwSW8680cgwfMeTA+DA7g+YpD7POOfodtLZ3smZLSd4FJ692oXl9wCSB6AeVdGKakuDOcWnyazRRRWpQKKKKAKKX+IeNoLRhHh5piMiKIAsB4M5YhY19WIz4ZpUk4uvnLFpI4VJ+FI0DMo8A0kmQx8yEA8qlJsGl0VkN/xBLEjTyXtwqqMkhxg+WF5cZJ2wBvtVXYdoWqW3Jd3TmS1MnxwMkfepE2wcuqKeZTj4fXf0lxaBuVFdNndpLGkkbB0dQysOjKRkEehFd1VAVHvb+OFC8siRoOrOwRR5ZZiAKXdf48jiZobcC4nXZgDiOI/+a4Bw37i5bzCjekO7YzSia6l7+QfZBGIovSKLcL/AJjlj4tVlGwM/afqsE2mTGC4geWEpPGBIjHMbq5wA2/whqttC1eK9toLhQCHUOAcEo3Qj0KnIz6VnF/w/bXEbK0SbggMqKGU+YOM5pZ4D0/Uku7ixtrqON41LqkuTG4yMsnwtykhgcepz0rDPhclwaQlqbxdXqRjLED5j8d+lQ+JtFW8s57ckDvYyoJ3AbqjfJgD8qxbii1vZ7iW2urmOdLZC0ncjlj70q3KhOAWZdic9Nxsc1qvZlqRn0mzdskiPkJO5PIzR5/BRXHPE8aUjaM1J0Vun8dXNvbpZXmnXVzcqvd5RFeC4A2Dd4TjBXHNkHqc+Qi9j+kqEvLtokimluJI2RAoSJUI+rQLtgMfDryr5VogrPuz/XhGt7C4CGK+lDZPKfjfKE58Sdh54FWlllki0VUFFmlRdK4T18gmBA8q6b255VJ64qrktKJSewgWOqQadqc+nTsgs75DLGrEBImfmWWI52Eb4OPAZA8SaW5uy3T575YbCSV4on5rqTvFeKPxWCMhRzyHxPMeUDfJ2rv19I7riPTQypLG0TZUhXQhe/6g5BwR+IrV7SyjiXkjRI168qKFX12UAVrLM4wS90VULdndXw1TcT8Vw2EYkmzyllXbBOWOBgHrgZY+imrkMD03rjp9m9it2gaP9IspoERSzoeXOAOYYK7+ByOtLut8FtNpMREZS4toEaIj4XR1RSyjG+5BGPPfwzWmV03kBeN0DFCylQ4wSpIIDDO2R138qvGbVFXGxT7LuJZLyxjeXPOMqTjAYqccw9wR08Q1Y32xArrN1v8Aa7tvLrFH/SvQmhaFFZwJFEMKi4yevmST5k5JPma889sN73urznwVY1H/AEKf510YHeR10ZZF4qz1dRRRXaYBWecZdoMnftZWGDKu09wRzR2/X4QOjzeh2Hjnflkcb8XOWeytG5ZMYnmH/IBH2U85iOn7IIJ8KVdNsY4YwkQwoz6knxJPiT51eMbBxtrdYEIyzsx5ndjzSSMerux3JP8A2FQ/7Q7wkDoPw/71ymkJyTS5f6gYLKaQfa+yvoTgA/LJPyq7dAl2t39MlaRh9TA/LCPBnGeaU+ZGwXy38d6n8TPObXmiUSDcSxYyZEIIbHiGHXb88YrhoVh3cEMQG4UZ9yMt+ZNXruEUUSBWdkHazb29v9CvH7tYuYxSsCQVyWMbAAkMCTjrnp4DM7tB7XobixkjsGug5IPeLEyoUB+MF8hlBXJyADt4b1XTWULSGTuYucnJbkUsfckVU8T6oTEYEJMkxESjfAzsx9gP1qmoO/SNdieCPkXukxsoGw8/U7+J69anR3SscA5/nXVY6ZHCioijCjAJ3Pvk+tQ9WfkYNnlAXOemMZ3q4Lzv8IAOud6StXvJRqlu0ErQylWj7xd2APOpIz48pI/Dypos7sSIGBG/rt/8UiXl+zXb3UYDR27YH74yebHyJOfDY1VgeLPT0hi7tdl3yTuST9pmPiTTV2Kuf7JjU/dkkA9ucn9c0oy3Ky2/eIcqQGB9PL38PlTN2JSf/bUHm0h/1n+tcv1f2I1xfcaJSBx92Xpdi4uIHkjuHTLIp+rnKAFFZT45UYOeu+DT/RXnRk4u0dDSfYm8B8YfSbVWcESIeSZehSQfa2PQHrjwyR4GrHibXVjtZpBkd2jPvjqFPKPmcVVcbcGwkT38cstrNHE7u8Jx3oVScOp2Y7Yzt652qk4K4L/tCygudQnuJ+8POsJfliAVyF5lUfFzAZzts3zrWovy9FLfRx7GOBljgjv5stK4buQekSEkFgP2n3OfI+prU64ogAAAAAGABsAPAAeVcqznNzdsvFUqMy4r0wajrdvp82Vh7iWY74JYrJGjDzKFQwHvnbNcOF+Jp9OkGnajlHU4glb+6nTouH8D4An0BwRvI1mbu+LNMYkYe3Kfj9JA6/vEVoOtaJZ6pbNFJyTx5IDIwJRxsSrjPK4Ox/Agjau6EFPGkzmcmpMIrxWHUA+R2Nc5LhV6sP8AfpWJcK6LqXdyNbX31aTSRIk6lgVQ8oOCG5c+Q6VcWk2sG8trSSS0X6R3mJVjLcoReZiVyu+CMDHj71zfDzSZt8nF0OXFPFKW9u8jfZUfCv3pG+6gHmTjYe/hVPwf2SRT25uNUiL3U7tKwJIMYOOVCAdsAZx4c2PCrjTuypWmSe/uXvZIzmJeUQwxnIIIjQnLZA3J3xuDT7XXixaIwnLYKpOM+IBZWFxc9SifAP2nPwxj5uR8s1d1mPbXe5Om23+Jc96f8sS/1f8AKtigoaLZmC3VGJMjEvMxOS0jbtk+OOnrirxRiP8Ah/lVdU4P9V8sfyrdAr5Oh9jSfqvxm2gPSSdSfYdR+dOL9D7GkbUZMXln6Eke+2/5CqsD9DLynOK43lz1Y9AP9/nUHT7svkHqPzFfNVfCAeZ/SpBGuNSZhgDlH51V6DB3128x+xADGnq5+2fkNvmK69UujHGeXd2IVB4ljsMfr8qv9K076PbrGu5UZP7zHdj+P8qgE53AGScCl3X7xXikJ2UIw9dxXdqutplULBebpnbJ8s9BVLdj6RJ3QP1aHMpHifBM/maNggaRbTywqrN3cWNiPtsMnbPgPX9avYLNEQRqPhxjHnnrn3ruAxUaF5pmdYETCNys8jYAPjhV+I1BB08OzFbe7gzvCxK/5T/3Gf4qe+xK6A09STnllkB9MhT/ADz86VrHQDB38skgeSRQDheVQBjbGd+g/D1qJwtxOdLuGilybWYlhjcxnpzAdfIEeIAI3GKwzwcoUjSDpm4aRriTT3USk80JTmBGMc68y4PjkD8at6zLhHWY/wC3LwRsrJPbwuGU5DcoVQev7361pteZOOrOmLtCd2t6h3Wj3RzguFjH8TKD/p5q7+y/U0m0m0KHPdxiJh4hk2IPywR6MK6u1XQ5LrS5o4kLyKVkVR1PK3xADxPKW28eg3xWK9nnaJLpjSKIu+jlI5o+YqQwyAVODg42Iwc4HlW0Ib4+O7KSlrLk9M0UgWXaDfzRPKmkSKiKXLSzd2CACTyhogzHbbApl4Z4nS8so7tVKBwcqcEhgSrDI6jmGx2yMbDpWLg12XUkxJ7TPqtY0Scf4wRseQljPgPJ2296StP09oL68/s+6miVJSIZQw5ZOU/EroDh1DZwcYIGceFdnbDrzvexLGxJtl52I35HYjrjoQAmPImpvD2krHbw5G/KD7E7+Hqa9PBHwVnNP7jnwtxLNp0Pc3FrJInOzCSEhySxycpkY36Hb2q6tOOITqdrcmG57qGGUH/w7lg78oGAM/dB3rqqr1XVymEhXvJpGCRqN+ZycKB571f4YqWxGzqja+GuL4L7ve55wYmCuHXlIJGQPw/Crul7gXhRdPs0hzzSH45n/blb7bZ8vAeiimGhUKxHtonI1nTt9lhY4+b5/ID8K26sg7fNFZfomooCe5PdSj91iSp9Nyy+7rQFZXMS/CV8zmq7SbwOg3B2yPVfA1OrYAaRdUT/AMXae7fkAaeqz/ivKNDKPuOf5Ef/AKkVEgM+mn6wfP8ASpGr/c+f8qi6bIOdCOh6fMbVJ1f7nz/lQgXrBxLqSqRlYVJH+cgYPyz+VOEsWfvFfbFIfNJaXLzBDIkhySPtL44x5f7yKbNM15JgCOh2BHn5EHcGoRJ3zcLRzoyycxB8c758x60nW6PZTm0mxyk5jcbBs9Px6eh2rQ4Lgr6jyqPxPw6l5BynAcbxv+yfI/unofx8KloC9XDhV8XN4nmUcfMHP8qrdF1BjzQy7SxEqwPU42/EdD+NStEuAL65bwWNVPqcg/yNQC1vLwsSOgB/H3qb2YXmmmW6ur6e3GfqIYpSp+AYLuVYEfEcAezedUi2E15MLO2HNNICWP3Y0+87HwHgPMkeYzW8NWqmN1lRe9VuR1dRzKFAUAqRtjBHTrnO9Q+eAN6X1gOIof7O7oQy27K3dAhe8+sY7HAGyp026VsFpLzIp/GvOeoTLZXNpdoi/A/xKuF5hj09Mj5it30DWo5IUdWykgDK3ofA46HwPkcivP8Aqou7N8TLomoMGi20czTpDEkr55pFRVds4JywGTnAzXPVNMiuoXhlHNG4wcEjxyCGU5BBGflSNF2fXtsOWDVeWIHEaTwpIRnopdm89tgPbwrmik/dGrf6Gjivi6Cxt3mkIbGyqN+dvur65/TJ8KyzhTjE22lrbRxO90HkZYuRgBzHKu7HChAD59dtuohdpllcW1zYtcXIumYseRE5Y48FB8CgkljnOTvkCvuk6oh+JTzDGDjqPceHzrtw4YuPJhObso9X0e5t7SZu85/pBVrpOVcZD86sCPJjvjH2vKmzh+QtaQFjkmNd/l+uOvrmpisrqejKRgj9QRXVp+npBGI48hQSQCScZOcDPhXclRkfb9yI2Irn2Y6eJ9ZQkZW1haT053wi/wCkk/KourXAC8ufU+g/3+lNvYNph7m7vGG1zKFjz4pHkAj05iR/BVZA1SiiiqAKga9o6XdtNbyfYlQofMZ6MPUHBHqBU+igPLsdrLY3D2Nx8MkR+rbwdTupU+RG4+Y6jFWLcUgOsQQySfewQAo82ONvb+orSu27hGK4sHushJrVedH6ErkZjJ9TuPI+5rIeE7MCONj9qQ8zHqTucZP++pq6YGx7xQobz6DxpZ1e172GRfEjI9xuPz2+dMt7a867dR0/pVEswLMoI5kOGHiD6irMFfw1d81uh8U+H8On5YpiXUFYYkX5j+n9KUrEdxdvF0SX4k999v1HyFXtQiCRdwBGGDkEZFLGlDuLqWH7r/En6/pkfw0z3mPgA3wo/rS5xLEy91OgyY239uu/p1H8VGBxs74u2CPD8TtV3b3CiMliAF6knAA8yT0FJWn69AsffFwTjCxjBkJP3QvXPhTtw9wJJckS3wHL923zmNPWTH96/p9kfPak8scatloxcujOuKriFrmO8t+Z0BCTuqP3YPQfGRgsVyMfuiunQ4pZGCwR97c3bkxoPBckBmPgowSSf5Vu/EnCiT6fPaIqgvHhOgAYYaPpso5gOnhWTdn2rvZRPHZWks+pOxSdmiZltUViAgC7kkrzHJVc4BJ5ayx5vkstOGpomk2ltw9a4cm5vrj4mC/blYfdXP2IVP328yepC1mPHCPKWvJf+LldVQRfCqeSjG7/AAggs2526DanjS+ANSnkaWbkhaQ5kmnYSzN5BYojyIo8E5wB5VR8f8KraX1lGtxNO3JJLIshQKgGFRlWNV5ctzDfP2evWtlRQoezng1tUvJo7qXkMSAuCAZCh2IjBHIvUZc5xzDAych9vOy2/sJHfSZkeFtzbzsdj+6eh98qfA560naLrf8AZ2q21220Ug7iY+St94+2Fb/269Hg5qslfDCZkkEXEDR/8DbRvnGWl29+VZD+vyqXe9mOo3CI8+oxtIjLIsIhxAXUggOwYO67eI+VajRVFjiukW2ZnWmcBXUuoW11fC25bVWMawtI3NISMM3eIMBcAjGdwKl8Z9ktrekzRE2tz172MYDH/wAxBgN77H1PSnqirJJKkQ3Z541bg/VLHJlgNxGP+bbZY482j2Ye+MetVI4jC7O0kR8RIrqfzGK9O18K1a2Qed+GeHTql3FFmT6NgyTuqthgMcsfebAFj5HOK9B2dmkUaRxqERAFVVGAoHQAeVdoFfaNgKKKKgBRRRQFTxZpn0iwuof8SF1HoSp5T8jg15r4VuM26+aMR+fMP1r1Sa8naRi3uLq3chSkpUBjjdWZSN/HYVK7Bods4JBPQj9aTONLJredLtB4hJR5+R+YGPcCmfT5Mxj02P8AL8qmatp4uLV0IyShHzHT55ANavlAQtch72BZoz8SfGhHl1P9f4amaVqAmiVx16MPI+P9fnUjhrs+vJbCK8sZUuFbmEtuxCsjBiCq5OCSMNuVPxDY5pUkkktJmVUaJvvwzKVZT5b4yPI7Gs7A3UGqOLiyPH1iOjeWMj5Hau7/AOqbf9pv+k1ayC24C4Xjn1kBUASCPvW8Rz5wmx8iwIA/ZrfIogoAHQVknYYRLcalOOh7pFPp9Yf0Va13NeV9S7nR1Yl4n2s/4h1RNH1WG9KkW96DDdYGQrrgpLgdTyk5A6gMetaBST2v2Sy6TO3MA0DJKp8mDBce5VyPciqYZazRbIriP+maxDcQrPDIskTZw6nbYkH2wQevlWA3mqm8urm8bpM+IvSFPhj/ABA5j6mtL7LNMaXTbpp4yiX1xPMF3Vu7lCgdMFc4OPTBHUVmWs6DLpd19EmJaF97WU/eX/DbydcgY9vAivVicjIWuW6vbyhugUt7EDINbN2O6nLPo9s8pyyhowT1KoxRT67DGfHFYrxHNy2sp8xj8SBXoHgS17vS7FMYItosg7EEopOfmTUyBe0UUVUBRRRQBRRRQBRRRQBRRRQBXGSQKCzEAAZJJwAB1JJ6CuVZj23WsxitnJkNirkXaRkgkHHI74+1GpG49R44IAOIO1CS4drfS8HBxJeMMxJ5iIH+8f1+z7g5pXt+EbZSZJE7+RsmSSX42ck5ZiG2yT6VPSSOONFiChcDlC/Zx4EY8+tR5JS3U1qopAX7Oz+jSMqklGclR+yp6IPY9Ka7F/hI8jVNd3fIwzkjHT1z1/KoN9xOIULcu/RRndj4AACp6BfcB3Zt+Imt4iViuIS8ifdZwCwYDwO3X1PnWo8W8HW+oQPFPGpJUhJOUF4z4MrdRg746HoaT+yXge4heXUL0YuJ15UjPWKPOcHyJwvw9QBvuSBpMsgVSzHAAJJPgBuTWTB5i0/hqOGaa0uYEFxAcNnJEi9VkXJxggj8RUqa1js5obyOCN1hb62IopWSM7P8JGOYAnB8OvhUixuzdXF1fsPiuJW5M9ViB5UX8AB/CKk39wEikdtwqkkHx26fPp86slwBy4s0KGK3l1nTphBzQB3URhorgbFCUyOR98Fh5nIzklqhvkitBOx5V7sSOW2wOUEk+WB4elZpcB4ND0nTCpZ9RcM5OcJH3iTMAM7HDJt/n8an9p3FjnT7iOGAfR5GW3WfvVGXDfWKsWOYqOVk5s9Q3gN+LNDaSS/k1hKkxo4p12aDTp7mMISgVlznBXnUNjB/ZJx64pY7QeJIJNOuLKKTM8jRoF5ThmMsRaNXxymRVKkqDkZrjxLqL3pOiwgKxMMbkq7OqDErzDGF7tVVF3OWZ8DHU32n8BR2U6XN9qCPGkrzJG6pBCszf8wF5Gy3UgZ64xjFVxYemyZz9GhWdsI40jXoihR7AAD8hVXxfwrDqFq9vMNjujD7UbjPK6+oz8wSPGvh4208db60H/vxf/1UrTuIrW4YrBcwTMBkiOVHIHmQrE12GJ5js7Oe6vrbTJlIkW47ub1CnDH5KHOfHY16sUYGKTJez0f27HqaFQO6ZZF35jJylFcbYxybHp08cmnSgCiiigCiiigCiiigCiiigCiiigCsS1btU1N0uFjtrSRFkkhdGSVnwrFSGQyANlcZA8ztVpxzxZLdXMlrbStFbwMUuHQ8ryyfeiVhuqL0YjBJJHQZqgsrCOFSsaBATkgeJ89/asp5K4RZRsV+FdaRJWtO971B/cyFShOwJQq24IOdsnocEjFMr3QQnmzvuNvTp+P61F1fhuG4+JgUkHSRNmB8M+fz+WKqL+xaFMXOoP3fgAoEjegOSxq8MyqmHFnbq2qAEHlLMxCxxruznwAA6nJ/OtL7Oey4wst7fBXudjHH1S3HUY8DJ6+Hh51mHBenuLg3tvIluoUrG8wE0g2w8gBPKpxzDLdOY7eNXs3G+oanC1u0iR26uyPPEpR7lRsFAyQoI3JG2+PME8iZGrNT1ftEt43aG3Bu516pERyJ/wCrKfgT23b92lPiLXdUubWaEfQ175GQgd8GVWBGBITgnBxkoBVNp4EEYjhVY0HgB+ZJySfU13m+f9o1zyyyb4NFFexV02V7fu7a5j7mQLiPcFJANsqwJHN5jrv64qdf2olieNtgykE+Xr8uvyq01e3iuoDDOpPirDHMp8GHr+opL0iGSWeS0upCwhGQo270Z25m6sMEHHrv0reGa1yVcRs0rje31FbGwvI2gaEER3kc6JyPEhHOpZcBCBvuRnGx8G3h/gLR5rppluIb50Uhk/8ADFMnZpHSFBzMd92yASSN8YzaLhgfSZ5JI1dFUfR02CDZiV5RsMHzH3s70vQzS3t2vfRHkiDF40XlKrj7O+5JOBjPj4VCmnyRRsPEXFMFnOLLSo7aOR0555o1jPdKDygYUYeXPgxPLkZBzS41ghfvHHeSHrJJ9Y5/ibJHsMD0pJ4LvVN5MVhwHBPw7CFQSeXHTBOB7getPqsCMisssndFoo65rVHxzorY6cyg4/EVDu9AhcDCCNhurxgI6HwIZcb1Y0Vkm0XLjs57Q5Y5hp+oyZc/8PcMf77yR2P3/Inc9Dk4LaxXnnifTxPbSJtzqvOnmCN9vLIyPnWy9n+vfTNNtZycs0YDn99fgf8A1KT866oS2RlJUMNFFFaFQooooAooooAooooAooooDz3EHtrm7tpjmRJndjjBcO3OsnqGBHt0qwE6/tD8ad+1Tg2Oe3lvUzHdW0TMrr99VBYxup2ZTvjxBNYquq3JAIWBgQD1cZHzrnnj5s0Uhzadf2hVHrejx3TIWYxuu3OPiBXqRg+vj+tVUl7cMN2jiHiQCx/FsAfhUjRtH1OW3uriBe/ihIILq3NICDzGHGA/LjcA+IxmojB+g2jjq/C8iWyxWpdlZy0oLqC+QADnYYGOnr41Z8JaXNBCRM2cn4Uzzd2N9s+vkNtvU1Q2muXDorqsLA9QC4OfLfbNS04nUbSrJE3tzKfZl6/hRqVUFQ2PMo6kVEkvz90Y9+tUp1+3xnvk/Hf8OtdU/EKY+rV5SemFYD5swAA9d6ooMmy7m1EhSSQoA3Pl8z0pRg1SOS/MneKqInICTjvCc+fhk/kPOpFppVxezcvI0zLv3EQJVPIyHYD3YgfpVhd9nGqCVJHsHMag8qo0Ttvt8Sq//wAVrGBVs7m12LIXvgSTgBSWJPgAFySfSui84jljGTBOozjmlVok9PiYGrXg7g69XVLGU2E0SRyEuzKqgDlO538P/it71DTo54nimQSRuOVlbcEf78fCrLGvZGx5xsOJOZ+R17p26Z5SH/yuBv7etWcU5XoflXXx/wBnT6aSwDS2Lt8Lbl7c+Afx5c9H+R36rVtqNwmOXluI/A5AfHq3Q++9UlAspDiuoeY/A0NqHkPxpZk1yX7tsf4pEH6Zrol1uXGGaCH+LnYfIkD9apoTsXGqaqsMcjswyVYDPUkjYAVpfYfqVv8A2bFbRyc00QLyoVZGXnZmGzD4gAQOZdtvWsg0zQpLlg0VvPdtn+8EbMv/AFtiNR862Xsr4Hmsu/nucLLOEURghjGq832nBwWYtkgbDA3PhvBUUbs0CiiitCoUUUUAUUUUAUUUUAUUUUB1XNssiPG4DI6lWU9CCMEH0INJd52Naa4wqTQ/+nPKPwDMyj8KKKAmaZ2VaZCQwtVkYfemLTH3xISoPsBTYqgDA2AoooDPeJuxq3uJnnt5WtZXPM4VQ8TnxJjJGGPmGHUnxrM+LOGpLAMTMkuAT/dMmcLzf4re1FFQ0mBMTis+Mf8Aq/7VpfZ52f8A9p263Mtw0cfOQYo0w5A8O9LHGfRQa+0VGqJs2fRtCgtIhFbxLEg8FHU+bE7s3qSTU+iirEBRRRQHwjNK2p9l2mTuXezjDHqY+aI+/wBUyjPrRRQEe37INKU5Nrzn/wAySWT8mcj8qvLDhOyg3itLeM+axID+IXNfaKAtAK+0UUAUUUUAUUUUAUUUUAUUUUAUUUUB/9k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>
              <a:latin typeface="Constantia" pitchFamily="18" charset="0"/>
            </a:endParaRPr>
          </a:p>
        </p:txBody>
      </p:sp>
      <p:sp>
        <p:nvSpPr>
          <p:cNvPr id="14347" name="AutoShape 22" descr="data:image/jpeg;base64,/9j/4AAQSkZJRgABAQAAAQABAAD/2wCEAAkGBhMSEBITExMVFBUVFxwYFxgYGBgYGBccIRwYGhgZGhgYGyYeGhokGhscHy8gIycpLC4tFx8xNTAqNSYrLCkBCQoKDgwOGg8PGiwkHyQpLCopLCkpKSopKSkpKSwsLC0sLCksLCwsLCwsLCwsKSwsLCwsLCwsLCwsLCwsLCkpLP/AABEIAOUA3AMBIgACEQEDEQH/xAAcAAACAwADAQAAAAAAAAAAAAAABgQFBwIDCAH/xABGEAACAQMCAwYCBwUGBAUFAAABAgMABBEFIQYSMQcTQVFhcSKBFCMyQpGhsVJigsHRFTNTcqLwNEOS4SRjc4PxFiVUstL/xAAZAQEAAwEBAAAAAAAAAAAAAAAAAQIDBAX/xAAmEQACAgICAgEEAwEAAAAAAAAAAQIRAxIhMSJBEwQyUWGB4fBC/9oADAMBAAIRAxEAPwDcaKKKAKKKKAKKKKAKKKKAKKKKAKKKKAKKKKAKKKKAKKWOJuPIbG7tIJxyx3If63m2jKlQOcY2UlgObOAeu2SGYGgPtQdY1mG1haadwiLgZ6kk7BVA3ZidgBuanVi3HPExvLkhTmCElY/J26PL7fdX0BI2eqTnqrJSs6r+W513UFt+eWK12d4g2AkI695ynDyyNsAchd8Z5Sa2yKMKoUAAAYAHQAdAPSs47FLP6q9uCP7yfuwfNYlCjHpzs/51pNTG65DCium6u0iQvI6oi7szEKo92OwpMvu2KxjJ5e+mVRvJHH9X8mdl5h6jI9aluiB5oqq4Z4iS+t1uI45URvs96nIzDbDAZPwnwPjirWpAUUUUAUUUUAUUUUAUUUUAUUUUAUUUUAUUUUBxlfCkgFsAnAxk+gyQM+5pGsu2fTnlaKRpbZlblPfxlAGGxUsMhSP3sU91nXaT2cm4LXloALkD6yM/YuVA+y3lIB9lvkfAiHfoGgWt2kiB43V0bcMpDKfYjY1215p0K7ePE9lLJaseoX7BI2KyRN8DYPpWj8H9r/PKLXUVSCRv7udSRDKfI83923uce22aRyKXHslqha7R7kXOrXCsOZLeJIAPAlvrJPn8Sr8qu+yTjB45P7MuX5sLm0durIOsRPiyjcegPgBSFp2ofSGuLg/8+4lk+RbYfIbfKuWoWhcKUYxyxsHjcHBRhuCCN/8AfpWPyVkd9F9bRq3anxYYY1s4TiacZdh1ih6M3oz7ov8AEfu1mY29AKiWaSBXkncyTOS8rk8xJ8Bk+AGwHTyrvhk5lUnxFZ5Z7P8ARMVRonZxxPaWeiWbXEyRl+8YLu0jkzSbrGuXb5Co2s9rUz5W0hES/wCJP8T+6wqcD+Jv4azWy0WG3y4znpljkgeQ22qZ9KCxmRzyjGfYeHz/AK1pLM/+SFH8nZq180rCS6lkuH5sIH+L4idliiUBQxOwCqDT1wb2XNIVuNQUYG8dqdwPJp/B2/c+yPHJ2HZwFoENpGNR1Bo4ZZB9SszKvcRkfvYxK43bG4GF86uNS7WrVB9SktwfDkUIn/XKVyPVQ1XjFR8pvkq3fCHYCvtZXN2vXLfYtIY/V5nkP/Ssaj/VVZF2parLLy2sMN0y/bjjhlwo/el70hD7/hWiyRbpEUzZ6KrtAvZ5YEe5g+jynPNHzrJjfY8y7HI3x4dKsauQFFFFAFFFFAFFFFAFFFFAFFFFAFFFFAFIs3a9aq8sZhuw0Tcrr3Sgg+xfPTenqkjtK4FN5D31thbyIfAeneqNzC/gQfAnofEAmod1wDHrvVrdtTufo/MIp/rgjoUaOQ7yKVPmcttkYx5GvusQK8LBhkbfrXHT71ZgW5eWVMq6sPiRt8qc74z/AD8a6JdR5kKld/T3rilbldGq6O7SI0jgAXOFyTnr1yakW0+Sy53Un5jwqntLhz3ixwzS/dJjjZwDjIyV8cGulrsxMO8Dwv15ZFZGx7MNxRwbsWWN/dnLJ4bfl1/P9K52s+WiXyU598f0/Wly7u5GkLxEOqIZJADkY5gCf9QqdGksrxxW6d5JJkqvmFUu3zwKt8fBFlnqdyCQo3A3OP0/350anCkyIjOU3DfCfToT4daqrW4DqGG3mPI+Irs5xnGRnrjx98VGtElvFHEGDE95Ifvsxkc/xNk/pU6JXkkEUMbzStuI0GTj9picKi/vMQKoJGkSPmhUSSHbz5B54PU0/wDB/aBbadAVFhdb/FNKWieSRv2mHMDgDOANgPDcmpjBSdyZDddF5oPZCXAe/kyP/wAeEkJ7SS7O/svKPetF0/TYoI1jhjSJF6KihVHyHj61WcJ8aWuoxNJbOW5SA6sCroTuAwPn5jI2O+1XldailwjOwoooqQFFFFAFFFFAFFFFAFFFFAFFFFAFFFFAFVescT2tr/xE8cZPRS3xt/lQZZvkDVVxzcX7IsGnxnvJN3mLKixJ4hWYHMjdBgNyjJ2+Gsc1TTpbK47u7i7uWYcyyc5lWbz+ub4mcHqG36eYzScnFWkSlZJ4uuYZ9U+k2cbpG6YnZx3YkfOzLGfizjGSQM/mazS+G5Ly9+jREJkGR3K8wjTzK5GSWIUDPn5Vxvo5eoO3kBg/96aey27hg06/u7jlCPKUJO/MiIBj1BLkY8SfWuRyb8jRL0UnDGiajKbqxsrlVtu+LTXiKyhm5VBjQ5yccv3cerYIy3aRwxf2d1FbyN/aNjNu7TKGaBwpJbDlsAkbbkHONj1n6Zp15PHGIwmm2w3RAitPynfHdkd1DnxB52333routQuNPuoYriVp4bluSKflVHjk8IpFQBSp2IYAeORttDk3wqLpUWWrcAWebmdIgkklrLEQvwxnmU/EUUfa2G4/Xes17FohH9J1CfIitYu7VgCd2PM2ANywXA2/xBW4W0nMgJ8RvUDTtLg0+17uFRHFHzEZJO5JYlmbc+58B6Vmsni4ss482jIbvgW+vrqa8tbVbSGZsiOd+VmPjIUAynMd8epxkUvarpS28V1bXEfd39swmjmQkrOjFFZSGGOUIeYYA+ywIBznWbPXdSuE+kQWySQOT3XNOYpXUEjn5WTlAbqATnHuKrb62ttXkaG47y1vIFeJ1+AuFbBXO3LJHkhgykfaPTmydozafPRm4r0Z3pg5irHYAcx8qZOH+HF1CKW5nmMGnQ552X+8nK7lR4qnQdMsSAAfCNx52cQaatnKjvKhk7qUSkNkkEqwAAAAAbb0FLvEWmQxQMUTlZmVQFZgCc5GVzg4watFx2T7/BVp9Gy3HFS6RZB49NENqrBQpmVZiSQAWTkbLnc7uWwu+DtVlddqSxwm4ewvlgABaR4405QSBnkaUORkgZAxSw9qLnULHTZXMi2ECXM/NljLMAioGLdQOfm9QxHtN7UZRcC00xW5XvZhzH9mJDzu3uSBjz5TUrNK0v8AUToqsbIe0jTm5MXceHICk8wUknAHMVA67dfA0y1mHaVEqaWlhAuGuXitoEHoynf0CrufUVpcEfKqr1wAPwFbY57q6KSjq6OyiiitCoUUUUAUUUUAUUUUAUUUUAUUUUBW8R64lnazXLglYlzgdWOwVR6liB86U7ngZdQVZdULSMcMkCOyRW468g5CC7+DOeuNgABXztlkb6HaoDgS31uh9ss3Tx3UVW9rPG1xZpDFbJma6ZlR/tFMFRhUweZzzAD9CaxySaajHtl4r2yNxZ2VRR27S6bzRzx/FyNJI6TKOqHvGOG8QQR5eOQqcMGOa20K1yCJbmWWYY2zEzvyH0IZfkBTVw92bz/Rne6u7j6ZMOYus0o7kkbAcrgMR45BHgNtzC4102e3s9OuAIba4huCsskaKY1MwMTz4CjrhW3GQWA8Kw2UnXv+jTWuRz4p43tdPUGeT42+zGgDSt6hcjA9SQPWs54u7SrW/awjiSdWS9hk+NUC4BIP2XY5+IfnXPtg4AFpZWs0YeUpI30mdzzSOzhAruTvy5XlA6LkDxJOdcMaE1/eQ20Z6tzOw+4i7s3uB09SB41pHBGCtlXkb4PT9hGRGM+9JvahcNJ9CsVJH02dY3YbERggyY+RHyJ86fY4s0ldp2mzIkF/bLzz2LlwhBIeNhyyjlHiAAcjfAbG+K5IRdps2k+KG63gVFVEXlVQFVR0AAwAPQDas57Uoktp7PVI8c0Uohn5d+aNg32seIHMP4h5CvqaM13pc2qXty10Po7yxW8TPFbxkKx5SFIZ2DDBJPgRv1rB+5+AepGfI710w+nadtmUsl8I3zthjEmhsxOeSSNgfP4in6NSLawG9+pgga6O3Nygd2nq0rYVPfOa2jW+F4bq1a1l5u7JB+E4b4WDDfB8q+XV/aabborFIIV2RQDjzOFAJJ8SfXfc1hGaqvdl3G3ZnnDHY/fW0zyrfR2vOvIe6DTuFyrcoaQKBuo3HtVnqPY9cvOlxHq0zTRjEbTJzMvXYMH2G5+741y4l7YVgiWWC1llRmwJHV4oj47My5Jx0wMetS+Ce1mC/k7l42t5SOZAxysg3zytgbjB2x4HyNa75K2aK6x6sWVu7+x1ixm1ch4Iw8UdwqjugXVgHJAHK3TPMAeVc4OM1uwNUeraZFdwSW8680cgwfMeTA+DA7g+YpD7POOfodtLZ3smZLSd4FJ692oXl9wCSB6AeVdGKakuDOcWnyazRRRWpQKKKKAKKX+IeNoLRhHh5piMiKIAsB4M5YhY19WIz4ZpUk4uvnLFpI4VJ+FI0DMo8A0kmQx8yEA8qlJsGl0VkN/xBLEjTyXtwqqMkhxg+WF5cZJ2wBvtVXYdoWqW3Jd3TmS1MnxwMkfepE2wcuqKeZTj4fXf0lxaBuVFdNndpLGkkbB0dQysOjKRkEehFd1VAVHvb+OFC8siRoOrOwRR5ZZiAKXdf48jiZobcC4nXZgDiOI/+a4Bw37i5bzCjekO7YzSia6l7+QfZBGIovSKLcL/AJjlj4tVlGwM/afqsE2mTGC4geWEpPGBIjHMbq5wA2/whqttC1eK9toLhQCHUOAcEo3Qj0KnIz6VnF/w/bXEbK0SbggMqKGU+YOM5pZ4D0/Uku7ixtrqON41LqkuTG4yMsnwtykhgcepz0rDPhclwaQlqbxdXqRjLED5j8d+lQ+JtFW8s57ckDvYyoJ3AbqjfJgD8qxbii1vZ7iW2urmOdLZC0ncjlj70q3KhOAWZdic9Nxsc1qvZlqRn0mzdskiPkJO5PIzR5/BRXHPE8aUjaM1J0Vun8dXNvbpZXmnXVzcqvd5RFeC4A2Dd4TjBXHNkHqc+Qi9j+kqEvLtokimluJI2RAoSJUI+rQLtgMfDryr5VogrPuz/XhGt7C4CGK+lDZPKfjfKE58Sdh54FWlllki0VUFFmlRdK4T18gmBA8q6b255VJ64qrktKJSewgWOqQadqc+nTsgs75DLGrEBImfmWWI52Eb4OPAZA8SaW5uy3T575YbCSV4on5rqTvFeKPxWCMhRzyHxPMeUDfJ2rv19I7riPTQypLG0TZUhXQhe/6g5BwR+IrV7SyjiXkjRI168qKFX12UAVrLM4wS90VULdndXw1TcT8Vw2EYkmzyllXbBOWOBgHrgZY+imrkMD03rjp9m9it2gaP9IspoERSzoeXOAOYYK7+ByOtLut8FtNpMREZS4toEaIj4XR1RSyjG+5BGPPfwzWmV03kBeN0DFCylQ4wSpIIDDO2R138qvGbVFXGxT7LuJZLyxjeXPOMqTjAYqccw9wR08Q1Y32xArrN1v8Aa7tvLrFH/SvQmhaFFZwJFEMKi4yevmST5k5JPma889sN73urznwVY1H/AEKf510YHeR10ZZF4qz1dRRRXaYBWecZdoMnftZWGDKu09wRzR2/X4QOjzeh2Hjnflkcb8XOWeytG5ZMYnmH/IBH2U85iOn7IIJ8KVdNsY4YwkQwoz6knxJPiT51eMbBxtrdYEIyzsx5ndjzSSMerux3JP8A2FQ/7Q7wkDoPw/71ymkJyTS5f6gYLKaQfa+yvoTgA/LJPyq7dAl2t39MlaRh9TA/LCPBnGeaU+ZGwXy38d6n8TPObXmiUSDcSxYyZEIIbHiGHXb88YrhoVh3cEMQG4UZ9yMt+ZNXruEUUSBWdkHazb29v9CvH7tYuYxSsCQVyWMbAAkMCTjrnp4DM7tB7XobixkjsGug5IPeLEyoUB+MF8hlBXJyADt4b1XTWULSGTuYucnJbkUsfckVU8T6oTEYEJMkxESjfAzsx9gP1qmoO/SNdieCPkXukxsoGw8/U7+J69anR3SscA5/nXVY6ZHCioijCjAJ3Pvk+tQ9WfkYNnlAXOemMZ3q4Lzv8IAOud6StXvJRqlu0ErQylWj7xd2APOpIz48pI/Dypos7sSIGBG/rt/8UiXl+zXb3UYDR27YH74yebHyJOfDY1VgeLPT0hi7tdl3yTuST9pmPiTTV2Kuf7JjU/dkkA9ucn9c0oy3Ky2/eIcqQGB9PL38PlTN2JSf/bUHm0h/1n+tcv1f2I1xfcaJSBx92Xpdi4uIHkjuHTLIp+rnKAFFZT45UYOeu+DT/RXnRk4u0dDSfYm8B8YfSbVWcESIeSZehSQfa2PQHrjwyR4GrHibXVjtZpBkd2jPvjqFPKPmcVVcbcGwkT38cstrNHE7u8Jx3oVScOp2Y7Yzt652qk4K4L/tCygudQnuJ+8POsJfliAVyF5lUfFzAZzts3zrWovy9FLfRx7GOBljgjv5stK4buQekSEkFgP2n3OfI+prU64ogAAAAAGABsAPAAeVcqznNzdsvFUqMy4r0wajrdvp82Vh7iWY74JYrJGjDzKFQwHvnbNcOF+Jp9OkGnajlHU4glb+6nTouH8D4An0BwRvI1mbu+LNMYkYe3Kfj9JA6/vEVoOtaJZ6pbNFJyTx5IDIwJRxsSrjPK4Ox/Agjau6EFPGkzmcmpMIrxWHUA+R2Nc5LhV6sP8AfpWJcK6LqXdyNbX31aTSRIk6lgVQ8oOCG5c+Q6VcWk2sG8trSSS0X6R3mJVjLcoReZiVyu+CMDHj71zfDzSZt8nF0OXFPFKW9u8jfZUfCv3pG+6gHmTjYe/hVPwf2SRT25uNUiL3U7tKwJIMYOOVCAdsAZx4c2PCrjTuypWmSe/uXvZIzmJeUQwxnIIIjQnLZA3J3xuDT7XXixaIwnLYKpOM+IBZWFxc9SifAP2nPwxj5uR8s1d1mPbXe5Om23+Jc96f8sS/1f8AKtigoaLZmC3VGJMjEvMxOS0jbtk+OOnrirxRiP8Ah/lVdU4P9V8sfyrdAr5Oh9jSfqvxm2gPSSdSfYdR+dOL9D7GkbUZMXln6Eke+2/5CqsD9DLynOK43lz1Y9AP9/nUHT7svkHqPzFfNVfCAeZ/SpBGuNSZhgDlH51V6DB3128x+xADGnq5+2fkNvmK69UujHGeXd2IVB4ljsMfr8qv9K076PbrGu5UZP7zHdj+P8qgE53AGScCl3X7xXikJ2UIw9dxXdqutplULBebpnbJ8s9BVLdj6RJ3QP1aHMpHifBM/maNggaRbTywqrN3cWNiPtsMnbPgPX9avYLNEQRqPhxjHnnrn3ruAxUaF5pmdYETCNys8jYAPjhV+I1BB08OzFbe7gzvCxK/5T/3Gf4qe+xK6A09STnllkB9MhT/ADz86VrHQDB38skgeSRQDheVQBjbGd+g/D1qJwtxOdLuGilybWYlhjcxnpzAdfIEeIAI3GKwzwcoUjSDpm4aRriTT3USk80JTmBGMc68y4PjkD8at6zLhHWY/wC3LwRsrJPbwuGU5DcoVQev7361pteZOOrOmLtCd2t6h3Wj3RzguFjH8TKD/p5q7+y/U0m0m0KHPdxiJh4hk2IPywR6MK6u1XQ5LrS5o4kLyKVkVR1PK3xADxPKW28eg3xWK9nnaJLpjSKIu+jlI5o+YqQwyAVODg42Iwc4HlW0Ib4+O7KSlrLk9M0UgWXaDfzRPKmkSKiKXLSzd2CACTyhogzHbbApl4Z4nS8so7tVKBwcqcEhgSrDI6jmGx2yMbDpWLg12XUkxJ7TPqtY0Scf4wRseQljPgPJ2296StP09oL68/s+6miVJSIZQw5ZOU/EroDh1DZwcYIGceFdnbDrzvexLGxJtl52I35HYjrjoQAmPImpvD2krHbw5G/KD7E7+Hqa9PBHwVnNP7jnwtxLNp0Pc3FrJInOzCSEhySxycpkY36Hb2q6tOOITqdrcmG57qGGUH/w7lg78oGAM/dB3rqqr1XVymEhXvJpGCRqN+ZycKB571f4YqWxGzqja+GuL4L7ve55wYmCuHXlIJGQPw/Crul7gXhRdPs0hzzSH45n/blb7bZ8vAeiimGhUKxHtonI1nTt9lhY4+b5/ID8K26sg7fNFZfomooCe5PdSj91iSp9Nyy+7rQFZXMS/CV8zmq7SbwOg3B2yPVfA1OrYAaRdUT/AMXae7fkAaeqz/ivKNDKPuOf5Ef/AKkVEgM+mn6wfP8ASpGr/c+f8qi6bIOdCOh6fMbVJ1f7nz/lQgXrBxLqSqRlYVJH+cgYPyz+VOEsWfvFfbFIfNJaXLzBDIkhySPtL44x5f7yKbNM15JgCOh2BHn5EHcGoRJ3zcLRzoyycxB8c758x60nW6PZTm0mxyk5jcbBs9Px6eh2rQ4Lgr6jyqPxPw6l5BynAcbxv+yfI/unofx8KloC9XDhV8XN4nmUcfMHP8qrdF1BjzQy7SxEqwPU42/EdD+NStEuAL65bwWNVPqcg/yNQC1vLwsSOgB/H3qb2YXmmmW6ur6e3GfqIYpSp+AYLuVYEfEcAezedUi2E15MLO2HNNICWP3Y0+87HwHgPMkeYzW8NWqmN1lRe9VuR1dRzKFAUAqRtjBHTrnO9Q+eAN6X1gOIof7O7oQy27K3dAhe8+sY7HAGyp026VsFpLzIp/GvOeoTLZXNpdoi/A/xKuF5hj09Mj5it30DWo5IUdWykgDK3ofA46HwPkcivP8Aqou7N8TLomoMGi20czTpDEkr55pFRVds4JywGTnAzXPVNMiuoXhlHNG4wcEjxyCGU5BBGflSNF2fXtsOWDVeWIHEaTwpIRnopdm89tgPbwrmik/dGrf6Gjivi6Cxt3mkIbGyqN+dvur65/TJ8KyzhTjE22lrbRxO90HkZYuRgBzHKu7HChAD59dtuohdpllcW1zYtcXIumYseRE5Y48FB8CgkljnOTvkCvuk6oh+JTzDGDjqPceHzrtw4YuPJhObso9X0e5t7SZu85/pBVrpOVcZD86sCPJjvjH2vKmzh+QtaQFjkmNd/l+uOvrmpisrqejKRgj9QRXVp+npBGI48hQSQCScZOcDPhXclRkfb9yI2Irn2Y6eJ9ZQkZW1haT053wi/wCkk/KourXAC8ufU+g/3+lNvYNph7m7vGG1zKFjz4pHkAj05iR/BVZA1SiiiqAKga9o6XdtNbyfYlQofMZ6MPUHBHqBU+igPLsdrLY3D2Nx8MkR+rbwdTupU+RG4+Y6jFWLcUgOsQQySfewQAo82ONvb+orSu27hGK4sHushJrVedH6ErkZjJ9TuPI+5rIeE7MCONj9qQ8zHqTucZP++pq6YGx7xQobz6DxpZ1e172GRfEjI9xuPz2+dMt7a867dR0/pVEswLMoI5kOGHiD6irMFfw1d81uh8U+H8On5YpiXUFYYkX5j+n9KUrEdxdvF0SX4k999v1HyFXtQiCRdwBGGDkEZFLGlDuLqWH7r/En6/pkfw0z3mPgA3wo/rS5xLEy91OgyY239uu/p1H8VGBxs74u2CPD8TtV3b3CiMliAF6knAA8yT0FJWn69AsffFwTjCxjBkJP3QvXPhTtw9wJJckS3wHL923zmNPWTH96/p9kfPak8scatloxcujOuKriFrmO8t+Z0BCTuqP3YPQfGRgsVyMfuiunQ4pZGCwR97c3bkxoPBckBmPgowSSf5Vu/EnCiT6fPaIqgvHhOgAYYaPpso5gOnhWTdn2rvZRPHZWks+pOxSdmiZltUViAgC7kkrzHJVc4BJ5ayx5vkstOGpomk2ltw9a4cm5vrj4mC/blYfdXP2IVP328yepC1mPHCPKWvJf+LldVQRfCqeSjG7/AAggs2526DanjS+ANSnkaWbkhaQ5kmnYSzN5BYojyIo8E5wB5VR8f8KraX1lGtxNO3JJLIshQKgGFRlWNV5ctzDfP2evWtlRQoezng1tUvJo7qXkMSAuCAZCh2IjBHIvUZc5xzDAych9vOy2/sJHfSZkeFtzbzsdj+6eh98qfA560naLrf8AZ2q21220Ug7iY+St94+2Fb/269Hg5qslfDCZkkEXEDR/8DbRvnGWl29+VZD+vyqXe9mOo3CI8+oxtIjLIsIhxAXUggOwYO67eI+VajRVFjiukW2ZnWmcBXUuoW11fC25bVWMawtI3NISMM3eIMBcAjGdwKl8Z9ktrekzRE2tz172MYDH/wAxBgN77H1PSnqirJJKkQ3Z541bg/VLHJlgNxGP+bbZY482j2Ye+MetVI4jC7O0kR8RIrqfzGK9O18K1a2Qed+GeHTql3FFmT6NgyTuqthgMcsfebAFj5HOK9B2dmkUaRxqERAFVVGAoHQAeVdoFfaNgKKKKgBRRRQFTxZpn0iwuof8SF1HoSp5T8jg15r4VuM26+aMR+fMP1r1Sa8naRi3uLq3chSkpUBjjdWZSN/HYVK7Bods4JBPQj9aTONLJredLtB4hJR5+R+YGPcCmfT5Mxj02P8AL8qmatp4uLV0IyShHzHT55ANavlAQtch72BZoz8SfGhHl1P9f4amaVqAmiVx16MPI+P9fnUjhrs+vJbCK8sZUuFbmEtuxCsjBiCq5OCSMNuVPxDY5pUkkktJmVUaJvvwzKVZT5b4yPI7Gs7A3UGqOLiyPH1iOjeWMj5Hau7/AOqbf9pv+k1ayC24C4Xjn1kBUASCPvW8Rz5wmx8iwIA/ZrfIogoAHQVknYYRLcalOOh7pFPp9Yf0Va13NeV9S7nR1Yl4n2s/4h1RNH1WG9KkW96DDdYGQrrgpLgdTyk5A6gMetaBST2v2Sy6TO3MA0DJKp8mDBce5VyPciqYZazRbIriP+maxDcQrPDIskTZw6nbYkH2wQevlWA3mqm8urm8bpM+IvSFPhj/ABA5j6mtL7LNMaXTbpp4yiX1xPMF3Vu7lCgdMFc4OPTBHUVmWs6DLpd19EmJaF97WU/eX/DbydcgY9vAivVicjIWuW6vbyhugUt7EDINbN2O6nLPo9s8pyyhowT1KoxRT67DGfHFYrxHNy2sp8xj8SBXoHgS17vS7FMYItosg7EEopOfmTUyBe0UUVUBRRRQBRRRQBRRRQBRRRQBXGSQKCzEAAZJJwAB1JJ6CuVZj23WsxitnJkNirkXaRkgkHHI74+1GpG49R44IAOIO1CS4drfS8HBxJeMMxJ5iIH+8f1+z7g5pXt+EbZSZJE7+RsmSSX42ck5ZiG2yT6VPSSOONFiChcDlC/Zx4EY8+tR5JS3U1qopAX7Oz+jSMqklGclR+yp6IPY9Ka7F/hI8jVNd3fIwzkjHT1z1/KoN9xOIULcu/RRndj4AACp6BfcB3Zt+Imt4iViuIS8ifdZwCwYDwO3X1PnWo8W8HW+oQPFPGpJUhJOUF4z4MrdRg746HoaT+yXge4heXUL0YuJ15UjPWKPOcHyJwvw9QBvuSBpMsgVSzHAAJJPgBuTWTB5i0/hqOGaa0uYEFxAcNnJEi9VkXJxggj8RUqa1js5obyOCN1hb62IopWSM7P8JGOYAnB8OvhUixuzdXF1fsPiuJW5M9ViB5UX8AB/CKk39wEikdtwqkkHx26fPp86slwBy4s0KGK3l1nTphBzQB3URhorgbFCUyOR98Fh5nIzklqhvkitBOx5V7sSOW2wOUEk+WB4elZpcB4ND0nTCpZ9RcM5OcJH3iTMAM7HDJt/n8an9p3FjnT7iOGAfR5GW3WfvVGXDfWKsWOYqOVk5s9Q3gN+LNDaSS/k1hKkxo4p12aDTp7mMISgVlznBXnUNjB/ZJx64pY7QeJIJNOuLKKTM8jRoF5ThmMsRaNXxymRVKkqDkZrjxLqL3pOiwgKxMMbkq7OqDErzDGF7tVVF3OWZ8DHU32n8BR2U6XN9qCPGkrzJG6pBCszf8wF5Gy3UgZ64xjFVxYemyZz9GhWdsI40jXoihR7AAD8hVXxfwrDqFq9vMNjujD7UbjPK6+oz8wSPGvh4208db60H/vxf/1UrTuIrW4YrBcwTMBkiOVHIHmQrE12GJ5js7Oe6vrbTJlIkW47ub1CnDH5KHOfHY16sUYGKTJez0f27HqaFQO6ZZF35jJylFcbYxybHp08cmnSgCiiigCiiigCiiigCiiigCiiigCsS1btU1N0uFjtrSRFkkhdGSVnwrFSGQyANlcZA8ztVpxzxZLdXMlrbStFbwMUuHQ8ryyfeiVhuqL0YjBJJHQZqgsrCOFSsaBATkgeJ89/asp5K4RZRsV+FdaRJWtO971B/cyFShOwJQq24IOdsnocEjFMr3QQnmzvuNvTp+P61F1fhuG4+JgUkHSRNmB8M+fz+WKqL+xaFMXOoP3fgAoEjegOSxq8MyqmHFnbq2qAEHlLMxCxxruznwAA6nJ/OtL7Oey4wst7fBXudjHH1S3HUY8DJ6+Hh51mHBenuLg3tvIluoUrG8wE0g2w8gBPKpxzDLdOY7eNXs3G+oanC1u0iR26uyPPEpR7lRsFAyQoI3JG2+PME8iZGrNT1ftEt43aG3Bu516pERyJ/wCrKfgT23b92lPiLXdUubWaEfQ175GQgd8GVWBGBITgnBxkoBVNp4EEYjhVY0HgB+ZJySfU13m+f9o1zyyyb4NFFexV02V7fu7a5j7mQLiPcFJANsqwJHN5jrv64qdf2olieNtgykE+Xr8uvyq01e3iuoDDOpPirDHMp8GHr+opL0iGSWeS0upCwhGQo270Z25m6sMEHHrv0reGa1yVcRs0rje31FbGwvI2gaEER3kc6JyPEhHOpZcBCBvuRnGx8G3h/gLR5rppluIb50Uhk/8ADFMnZpHSFBzMd92yASSN8YzaLhgfSZ5JI1dFUfR02CDZiV5RsMHzH3s70vQzS3t2vfRHkiDF40XlKrj7O+5JOBjPj4VCmnyRRsPEXFMFnOLLSo7aOR0555o1jPdKDygYUYeXPgxPLkZBzS41ghfvHHeSHrJJ9Y5/ibJHsMD0pJ4LvVN5MVhwHBPw7CFQSeXHTBOB7getPqsCMisssndFoo65rVHxzorY6cyg4/EVDu9AhcDCCNhurxgI6HwIZcb1Y0Vkm0XLjs57Q5Y5hp+oyZc/8PcMf77yR2P3/Inc9Dk4LaxXnnifTxPbSJtzqvOnmCN9vLIyPnWy9n+vfTNNtZycs0YDn99fgf8A1KT866oS2RlJUMNFFFaFQooooAooooAooooAooooDz3EHtrm7tpjmRJndjjBcO3OsnqGBHt0qwE6/tD8ad+1Tg2Oe3lvUzHdW0TMrr99VBYxup2ZTvjxBNYquq3JAIWBgQD1cZHzrnnj5s0Uhzadf2hVHrejx3TIWYxuu3OPiBXqRg+vj+tVUl7cMN2jiHiQCx/FsAfhUjRtH1OW3uriBe/ihIILq3NICDzGHGA/LjcA+IxmojB+g2jjq/C8iWyxWpdlZy0oLqC+QADnYYGOnr41Z8JaXNBCRM2cn4Uzzd2N9s+vkNtvU1Q2muXDorqsLA9QC4OfLfbNS04nUbSrJE3tzKfZl6/hRqVUFQ2PMo6kVEkvz90Y9+tUp1+3xnvk/Hf8OtdU/EKY+rV5SemFYD5swAA9d6ooMmy7m1EhSSQoA3Pl8z0pRg1SOS/MneKqInICTjvCc+fhk/kPOpFppVxezcvI0zLv3EQJVPIyHYD3YgfpVhd9nGqCVJHsHMag8qo0Ttvt8Sq//wAVrGBVs7m12LIXvgSTgBSWJPgAFySfSui84jljGTBOozjmlVok9PiYGrXg7g69XVLGU2E0SRyEuzKqgDlO538P/it71DTo54nimQSRuOVlbcEf78fCrLGvZGx5xsOJOZ+R17p26Z5SH/yuBv7etWcU5XoflXXx/wBnT6aSwDS2Lt8Lbl7c+Afx5c9H+R36rVtqNwmOXluI/A5AfHq3Q++9UlAspDiuoeY/A0NqHkPxpZk1yX7tsf4pEH6Zrol1uXGGaCH+LnYfIkD9apoTsXGqaqsMcjswyVYDPUkjYAVpfYfqVv8A2bFbRyc00QLyoVZGXnZmGzD4gAQOZdtvWsg0zQpLlg0VvPdtn+8EbMv/AFtiNR862Xsr4Hmsu/nucLLOEURghjGq832nBwWYtkgbDA3PhvBUUbs0CiiitCoUUUUAUUUUAUUUUAUUUUB1XNssiPG4DI6lWU9CCMEH0INJd52Naa4wqTQ/+nPKPwDMyj8KKKAmaZ2VaZCQwtVkYfemLTH3xISoPsBTYqgDA2AoooDPeJuxq3uJnnt5WtZXPM4VQ8TnxJjJGGPmGHUnxrM+LOGpLAMTMkuAT/dMmcLzf4re1FFQ0mBMTis+Mf8Aq/7VpfZ52f8A9p263Mtw0cfOQYo0w5A8O9LHGfRQa+0VGqJs2fRtCgtIhFbxLEg8FHU+bE7s3qSTU+iirEBRRRQHwjNK2p9l2mTuXezjDHqY+aI+/wBUyjPrRRQEe37INKU5Nrzn/wAySWT8mcj8qvLDhOyg3itLeM+axID+IXNfaKAtAK+0UUAUUUUAUUUUAUUUUAUUUUAUUUUB/9k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>
              <a:latin typeface="Constantia" pitchFamily="18" charset="0"/>
            </a:endParaRPr>
          </a:p>
        </p:txBody>
      </p:sp>
      <p:pic>
        <p:nvPicPr>
          <p:cNvPr id="14348" name="Picture 24" descr="http://3.bp.blogspot.com/-JuzFRPx3O4s/UPTGM6RXFDI/AAAAAAAACts/BbAsW_wBubo/s400/listen.jpg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6948488" y="4724400"/>
            <a:ext cx="1506537" cy="1566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" name="TextovéPole 15"/>
          <p:cNvSpPr txBox="1"/>
          <p:nvPr/>
        </p:nvSpPr>
        <p:spPr>
          <a:xfrm>
            <a:off x="5003800" y="6165850"/>
            <a:ext cx="1076325" cy="368300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err="1">
                <a:latin typeface="Times New Roman" pitchFamily="18" charset="0"/>
                <a:cs typeface="Times New Roman" pitchFamily="18" charset="0"/>
              </a:rPr>
              <a:t>Stand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>
                <a:latin typeface="Times New Roman" pitchFamily="18" charset="0"/>
                <a:cs typeface="Times New Roman" pitchFamily="18" charset="0"/>
              </a:rPr>
              <a:t>up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68313" y="2781300"/>
            <a:ext cx="1049337" cy="36830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err="1">
                <a:latin typeface="Times New Roman" pitchFamily="18" charset="0"/>
                <a:cs typeface="Times New Roman" pitchFamily="18" charset="0"/>
              </a:rPr>
              <a:t>Sit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>
                <a:latin typeface="Times New Roman" pitchFamily="18" charset="0"/>
                <a:cs typeface="Times New Roman" pitchFamily="18" charset="0"/>
              </a:rPr>
              <a:t>down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484438" y="2492375"/>
            <a:ext cx="1782762" cy="369888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atin typeface="Times New Roman" pitchFamily="18" charset="0"/>
                <a:cs typeface="Times New Roman" pitchFamily="18" charset="0"/>
              </a:rPr>
              <a:t>Open </a:t>
            </a:r>
            <a:r>
              <a:rPr lang="cs-CZ" b="1" dirty="0" err="1">
                <a:latin typeface="Times New Roman" pitchFamily="18" charset="0"/>
                <a:cs typeface="Times New Roman" pitchFamily="18" charset="0"/>
              </a:rPr>
              <a:t>your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>
                <a:latin typeface="Times New Roman" pitchFamily="18" charset="0"/>
                <a:cs typeface="Times New Roman" pitchFamily="18" charset="0"/>
              </a:rPr>
              <a:t>book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859338" y="2565400"/>
            <a:ext cx="1784350" cy="36830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err="1">
                <a:latin typeface="Times New Roman" pitchFamily="18" charset="0"/>
                <a:cs typeface="Times New Roman" pitchFamily="18" charset="0"/>
              </a:rPr>
              <a:t>Close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>
                <a:latin typeface="Times New Roman" pitchFamily="18" charset="0"/>
                <a:cs typeface="Times New Roman" pitchFamily="18" charset="0"/>
              </a:rPr>
              <a:t>your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>
                <a:latin typeface="Times New Roman" pitchFamily="18" charset="0"/>
                <a:cs typeface="Times New Roman" pitchFamily="18" charset="0"/>
              </a:rPr>
              <a:t>book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948488" y="1773238"/>
            <a:ext cx="1927225" cy="368300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err="1">
                <a:latin typeface="Times New Roman" pitchFamily="18" charset="0"/>
                <a:cs typeface="Times New Roman" pitchFamily="18" charset="0"/>
              </a:rPr>
              <a:t>Write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>
                <a:latin typeface="Times New Roman" pitchFamily="18" charset="0"/>
                <a:cs typeface="Times New Roman" pitchFamily="18" charset="0"/>
              </a:rPr>
              <a:t>your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>
                <a:latin typeface="Times New Roman" pitchFamily="18" charset="0"/>
                <a:cs typeface="Times New Roman" pitchFamily="18" charset="0"/>
              </a:rPr>
              <a:t>name</a:t>
            </a:r>
            <a:r>
              <a:rPr lang="cs-CZ" dirty="0"/>
              <a:t>.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187450" y="4221163"/>
            <a:ext cx="698500" cy="369887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atin typeface="Times New Roman" pitchFamily="18" charset="0"/>
                <a:cs typeface="Times New Roman" pitchFamily="18" charset="0"/>
              </a:rPr>
              <a:t>Look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8101013" y="5876925"/>
            <a:ext cx="800100" cy="369888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atin typeface="Times New Roman" pitchFamily="18" charset="0"/>
                <a:cs typeface="Times New Roman" pitchFamily="18" charset="0"/>
              </a:rPr>
              <a:t>Listen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6659563" y="4221163"/>
            <a:ext cx="2160587" cy="369887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err="1">
                <a:latin typeface="Times New Roman" pitchFamily="18" charset="0"/>
                <a:cs typeface="Times New Roman" pitchFamily="18" charset="0"/>
              </a:rPr>
              <a:t>Take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>
                <a:latin typeface="Times New Roman" pitchFamily="18" charset="0"/>
                <a:cs typeface="Times New Roman" pitchFamily="18" charset="0"/>
              </a:rPr>
              <a:t>out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>
                <a:latin typeface="Times New Roman" pitchFamily="18" charset="0"/>
                <a:cs typeface="Times New Roman" pitchFamily="18" charset="0"/>
              </a:rPr>
              <a:t>your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>
                <a:latin typeface="Times New Roman" pitchFamily="18" charset="0"/>
                <a:cs typeface="Times New Roman" pitchFamily="18" charset="0"/>
              </a:rPr>
              <a:t>book</a:t>
            </a:r>
            <a:r>
              <a:rPr lang="cs-CZ" dirty="0"/>
              <a:t>.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2339975" y="5229225"/>
            <a:ext cx="2262188" cy="369888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err="1">
                <a:latin typeface="Times New Roman" pitchFamily="18" charset="0"/>
                <a:cs typeface="Times New Roman" pitchFamily="18" charset="0"/>
              </a:rPr>
              <a:t>Take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>
                <a:latin typeface="Times New Roman" pitchFamily="18" charset="0"/>
                <a:cs typeface="Times New Roman" pitchFamily="18" charset="0"/>
              </a:rPr>
              <a:t>out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>
                <a:latin typeface="Times New Roman" pitchFamily="18" charset="0"/>
                <a:cs typeface="Times New Roman" pitchFamily="18" charset="0"/>
              </a:rPr>
              <a:t>your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>
                <a:latin typeface="Times New Roman" pitchFamily="18" charset="0"/>
                <a:cs typeface="Times New Roman" pitchFamily="18" charset="0"/>
              </a:rPr>
              <a:t>pencil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827088" y="6237288"/>
            <a:ext cx="1871662" cy="369887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err="1">
                <a:latin typeface="Times New Roman" pitchFamily="18" charset="0"/>
                <a:cs typeface="Times New Roman" pitchFamily="18" charset="0"/>
              </a:rPr>
              <a:t>Touch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>
                <a:latin typeface="Times New Roman" pitchFamily="18" charset="0"/>
                <a:cs typeface="Times New Roman" pitchFamily="18" charset="0"/>
              </a:rPr>
              <a:t>your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>
                <a:latin typeface="Times New Roman" pitchFamily="18" charset="0"/>
                <a:cs typeface="Times New Roman" pitchFamily="18" charset="0"/>
              </a:rPr>
              <a:t>desk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 descr="http://rodicum.cz/Files/Articles/ddcfd8f8-a8de-4013-9f86-b4ec642df0a7_big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58888" y="1628775"/>
            <a:ext cx="4321175" cy="4554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Obdélník 10"/>
          <p:cNvSpPr/>
          <p:nvPr/>
        </p:nvSpPr>
        <p:spPr>
          <a:xfrm>
            <a:off x="539750" y="765175"/>
            <a:ext cx="2908300" cy="584200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latin typeface="Times New Roman" pitchFamily="18" charset="0"/>
                <a:cs typeface="Times New Roman" pitchFamily="18" charset="0"/>
              </a:rPr>
              <a:t>do </a:t>
            </a:r>
            <a:r>
              <a:rPr lang="cs-CZ" sz="3200" b="1" dirty="0" err="1">
                <a:latin typeface="Times New Roman" pitchFamily="18" charset="0"/>
                <a:cs typeface="Times New Roman" pitchFamily="18" charset="0"/>
              </a:rPr>
              <a:t>tasks</a:t>
            </a:r>
            <a:r>
              <a:rPr lang="cs-CZ" sz="3200" b="1" dirty="0">
                <a:latin typeface="Times New Roman" pitchFamily="18" charset="0"/>
                <a:cs typeface="Times New Roman" pitchFamily="18" charset="0"/>
              </a:rPr>
              <a:t> by text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5867400" y="2636838"/>
            <a:ext cx="2233613" cy="708025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err="1">
                <a:latin typeface="Times New Roman" pitchFamily="18" charset="0"/>
                <a:cs typeface="Times New Roman" pitchFamily="18" charset="0"/>
              </a:rPr>
              <a:t>Sit</a:t>
            </a:r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b="1" dirty="0" err="1">
                <a:latin typeface="Times New Roman" pitchFamily="18" charset="0"/>
                <a:cs typeface="Times New Roman" pitchFamily="18" charset="0"/>
              </a:rPr>
              <a:t>down</a:t>
            </a:r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10" descr="http://es-learningsupport.ism-online.org/files/2011/08/stand-up-desk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00113" y="1052513"/>
            <a:ext cx="3311525" cy="488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5003800" y="2781300"/>
            <a:ext cx="2295525" cy="708025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err="1">
                <a:latin typeface="Times New Roman" pitchFamily="18" charset="0"/>
                <a:cs typeface="Times New Roman" pitchFamily="18" charset="0"/>
              </a:rPr>
              <a:t>Stand</a:t>
            </a:r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b="1" dirty="0" err="1">
                <a:latin typeface="Times New Roman" pitchFamily="18" charset="0"/>
                <a:cs typeface="Times New Roman" pitchFamily="18" charset="0"/>
              </a:rPr>
              <a:t>up</a:t>
            </a:r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003800" y="2565400"/>
            <a:ext cx="3867150" cy="708025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Open </a:t>
            </a:r>
            <a:r>
              <a:rPr lang="cs-CZ" sz="4000" b="1" dirty="0" err="1">
                <a:latin typeface="Times New Roman" pitchFamily="18" charset="0"/>
                <a:cs typeface="Times New Roman" pitchFamily="18" charset="0"/>
              </a:rPr>
              <a:t>your</a:t>
            </a:r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b="1" dirty="0" err="1">
                <a:latin typeface="Times New Roman" pitchFamily="18" charset="0"/>
                <a:cs typeface="Times New Roman" pitchFamily="18" charset="0"/>
              </a:rPr>
              <a:t>book</a:t>
            </a:r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  <p:pic>
        <p:nvPicPr>
          <p:cNvPr id="6148" name="Picture 4" descr="http://clonard.com/IMAGES/book_open_close_hc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8313" y="981075"/>
            <a:ext cx="4344987" cy="4608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859338" y="2565400"/>
            <a:ext cx="3867150" cy="708025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err="1">
                <a:latin typeface="Times New Roman" pitchFamily="18" charset="0"/>
                <a:cs typeface="Times New Roman" pitchFamily="18" charset="0"/>
              </a:rPr>
              <a:t>Close</a:t>
            </a:r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b="1" dirty="0" err="1">
                <a:latin typeface="Times New Roman" pitchFamily="18" charset="0"/>
                <a:cs typeface="Times New Roman" pitchFamily="18" charset="0"/>
              </a:rPr>
              <a:t>your</a:t>
            </a:r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b="1" dirty="0" err="1">
                <a:latin typeface="Times New Roman" pitchFamily="18" charset="0"/>
                <a:cs typeface="Times New Roman" pitchFamily="18" charset="0"/>
              </a:rPr>
              <a:t>book</a:t>
            </a:r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  <p:pic>
        <p:nvPicPr>
          <p:cNvPr id="5122" name="Picture 2" descr="http://www.eslhq.com/gallery/files/1/close_your_book_thumb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55650" y="1268413"/>
            <a:ext cx="3228975" cy="417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443663" y="3213100"/>
            <a:ext cx="1682750" cy="708025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Listen.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100" name="Picture 4" descr="http://1.bp.blogspot.com/-EzjlxSqDde0/UPAT9_PZNzI/AAAAAAAADR0/wsHo7P9DOPE/s1600/listen02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27088" y="1484313"/>
            <a:ext cx="4976812" cy="3884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2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ttp://www.englishforlearner.com/englishpictures/b_505490ebdda64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9388" y="1484313"/>
            <a:ext cx="4595812" cy="3889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4859338" y="1916113"/>
            <a:ext cx="4060825" cy="708025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err="1">
                <a:latin typeface="Times New Roman" pitchFamily="18" charset="0"/>
                <a:cs typeface="Times New Roman" pitchFamily="18" charset="0"/>
              </a:rPr>
              <a:t>Write</a:t>
            </a:r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b="1" dirty="0" err="1">
                <a:latin typeface="Times New Roman" pitchFamily="18" charset="0"/>
                <a:cs typeface="Times New Roman" pitchFamily="18" charset="0"/>
              </a:rPr>
              <a:t>your</a:t>
            </a:r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b="1" dirty="0" err="1">
                <a:latin typeface="Times New Roman" pitchFamily="18" charset="0"/>
                <a:cs typeface="Times New Roman" pitchFamily="18" charset="0"/>
              </a:rPr>
              <a:t>name</a:t>
            </a:r>
            <a:r>
              <a:rPr lang="cs-CZ" sz="4000" dirty="0"/>
              <a:t>.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787900" y="2133600"/>
            <a:ext cx="3933825" cy="706438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err="1">
                <a:latin typeface="Times New Roman" pitchFamily="18" charset="0"/>
                <a:cs typeface="Times New Roman" pitchFamily="18" charset="0"/>
              </a:rPr>
              <a:t>Touch</a:t>
            </a:r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b="1" dirty="0" err="1">
                <a:latin typeface="Times New Roman" pitchFamily="18" charset="0"/>
                <a:cs typeface="Times New Roman" pitchFamily="18" charset="0"/>
              </a:rPr>
              <a:t>your</a:t>
            </a:r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b="1" dirty="0" err="1">
                <a:latin typeface="Times New Roman" pitchFamily="18" charset="0"/>
                <a:cs typeface="Times New Roman" pitchFamily="18" charset="0"/>
              </a:rPr>
              <a:t>desk</a:t>
            </a:r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  <p:pic>
        <p:nvPicPr>
          <p:cNvPr id="2050" name="Picture 2" descr="http://2.bp.blogspot.com/_g8yXGz13FpQ/S0tZkp2CNRI/AAAAAAAAAPY/upl_gmnnMnk/s400/Picture+12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0825" y="1557338"/>
            <a:ext cx="4344988" cy="3743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940425" y="2492375"/>
            <a:ext cx="1452563" cy="708025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Look.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7890" name="Picture 2" descr="http://www.edupics.com/coloring-page-look-dl12149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39750" y="392113"/>
            <a:ext cx="4319588" cy="6097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78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3789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427538" y="1484313"/>
            <a:ext cx="4575175" cy="708025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err="1">
                <a:latin typeface="Times New Roman" pitchFamily="18" charset="0"/>
                <a:cs typeface="Times New Roman" pitchFamily="18" charset="0"/>
              </a:rPr>
              <a:t>Take</a:t>
            </a:r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b="1" dirty="0" err="1">
                <a:latin typeface="Times New Roman" pitchFamily="18" charset="0"/>
                <a:cs typeface="Times New Roman" pitchFamily="18" charset="0"/>
              </a:rPr>
              <a:t>out</a:t>
            </a:r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b="1" dirty="0" err="1">
                <a:latin typeface="Times New Roman" pitchFamily="18" charset="0"/>
                <a:cs typeface="Times New Roman" pitchFamily="18" charset="0"/>
              </a:rPr>
              <a:t>your</a:t>
            </a:r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b="1" dirty="0" err="1">
                <a:latin typeface="Times New Roman" pitchFamily="18" charset="0"/>
                <a:cs typeface="Times New Roman" pitchFamily="18" charset="0"/>
              </a:rPr>
              <a:t>book</a:t>
            </a:r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.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6866" name="Picture 2" descr="http://o.quizlet.com/i/5d92jKOr7exl1pLg9Z6omA_m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5288" y="1412875"/>
            <a:ext cx="3960812" cy="4619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68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68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2000" fill="hold"/>
                                        <p:tgtEl>
                                          <p:spTgt spid="3686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24300" y="1052513"/>
            <a:ext cx="4732338" cy="708025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err="1">
                <a:latin typeface="Times New Roman" pitchFamily="18" charset="0"/>
                <a:cs typeface="Times New Roman" pitchFamily="18" charset="0"/>
              </a:rPr>
              <a:t>Take</a:t>
            </a:r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b="1" dirty="0" err="1">
                <a:latin typeface="Times New Roman" pitchFamily="18" charset="0"/>
                <a:cs typeface="Times New Roman" pitchFamily="18" charset="0"/>
              </a:rPr>
              <a:t>out</a:t>
            </a:r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b="1" dirty="0" err="1">
                <a:latin typeface="Times New Roman" pitchFamily="18" charset="0"/>
                <a:cs typeface="Times New Roman" pitchFamily="18" charset="0"/>
              </a:rPr>
              <a:t>your</a:t>
            </a:r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b="1" dirty="0" err="1">
                <a:latin typeface="Times New Roman" pitchFamily="18" charset="0"/>
                <a:cs typeface="Times New Roman" pitchFamily="18" charset="0"/>
              </a:rPr>
              <a:t>pencil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  <p:pic>
        <p:nvPicPr>
          <p:cNvPr id="35844" name="Picture 4" descr="http://www.mrlang.ca/Picture%20Dictionary/take%20out%20your%20pencil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8313" y="1916113"/>
            <a:ext cx="4175125" cy="417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58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3584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1" name="Picture 2" descr="http://2.bp.blogspot.com/-SARv8_ctP-w/T3PFtFK_ejI/AAAAAAAAXqQ/NGBSKtft9hE/s1600/sit_down-CT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8313" y="333375"/>
            <a:ext cx="1443037" cy="2303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2" name="Picture 4" descr="https://encrypted-tbn0.gstatic.com/images?q=tbn:ANd9GcTTaSZXgRN0eaeUkGHaOSboCHScdEsBL-q4GUVAvamA9nThHbfpFw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859338" y="3644900"/>
            <a:ext cx="1343025" cy="2376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3" name="Picture 6" descr="http://www.esl-library.com/images/flashcards/colored/sm/open_your_books-CT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484438" y="476250"/>
            <a:ext cx="1760537" cy="1944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4" name="Picture 8" descr="http://www.eslhq.com/gallery/files/1/close_your_book_thumb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859338" y="692150"/>
            <a:ext cx="1616075" cy="2089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5" name="Picture 10" descr="Take out your pencil.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059113" y="3357563"/>
            <a:ext cx="1336675" cy="172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6" name="Picture 12" descr="Take out your book.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875463" y="2420938"/>
            <a:ext cx="1560512" cy="2016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7" name="Picture 14" descr="Write your name.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6948488" y="0"/>
            <a:ext cx="1681162" cy="2173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8" name="Picture 16" descr="Touch your desk.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468313" y="4581525"/>
            <a:ext cx="1503362" cy="1943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9" name="Picture 18" descr="http://ikona.pixmac.cz/4/3d-hand-polohovaci-pravo-pixmac-ikona-48621079.jpg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1187450" y="2852738"/>
            <a:ext cx="1665288" cy="172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5610" name="AutoShape 20" descr="data:image/jpeg;base64,/9j/4AAQSkZJRgABAQAAAQABAAD/2wCEAAkGBhMSEBITExMVFBUVFxwYFxgYGBgYGBccIRwYGhgZGhgYGyYeGhokGhscHy8gIycpLC4tFx8xNTAqNSYrLCkBCQoKDgwOGg8PGiwkHyQpLCopLCkpKSopKSkpKSwsLC0sLCksLCwsLCwsLCwsKSwsLCwsLCwsLCwsLCwsLCkpLP/AABEIAOUA3AMBIgACEQEDEQH/xAAcAAACAwADAQAAAAAAAAAAAAAABgQFBwIDCAH/xABGEAACAQMCAwYCBwUGBAUFAAABAgMABBEFIQYSMQcTQVFhcSKBFCMyQpGhsVJigsHRFTNTcqLwNEOS4SRjc4PxFiVUstL/xAAZAQEAAwEBAAAAAAAAAAAAAAAAAQIDBAX/xAAmEQACAgICAgEEAwEAAAAAAAAAAQIRAxIhMSJBEwQyUWGB4fBC/9oADAMBAAIRAxEAPwDcaKKKAKKKKAKKKKAKKKKAKKKKAKKKKAKKKKAKKKKAKKWOJuPIbG7tIJxyx3If63m2jKlQOcY2UlgObOAeu2SGYGgPtQdY1mG1haadwiLgZ6kk7BVA3ZidgBuanVi3HPExvLkhTmCElY/J26PL7fdX0BI2eqTnqrJSs6r+W513UFt+eWK12d4g2AkI695ynDyyNsAchd8Z5Sa2yKMKoUAAAYAHQAdAPSs47FLP6q9uCP7yfuwfNYlCjHpzs/51pNTG65DCium6u0iQvI6oi7szEKo92OwpMvu2KxjJ5e+mVRvJHH9X8mdl5h6jI9aluiB5oqq4Z4iS+t1uI45URvs96nIzDbDAZPwnwPjirWpAUUUUAUUUUAUUUUAUUUUAUUUUAUUUUAUUUUBxlfCkgFsAnAxk+gyQM+5pGsu2fTnlaKRpbZlblPfxlAGGxUsMhSP3sU91nXaT2cm4LXloALkD6yM/YuVA+y3lIB9lvkfAiHfoGgWt2kiB43V0bcMpDKfYjY1215p0K7ePE9lLJaseoX7BI2KyRN8DYPpWj8H9r/PKLXUVSCRv7udSRDKfI83923uce22aRyKXHslqha7R7kXOrXCsOZLeJIAPAlvrJPn8Sr8qu+yTjB45P7MuX5sLm0durIOsRPiyjcegPgBSFp2ofSGuLg/8+4lk+RbYfIbfKuWoWhcKUYxyxsHjcHBRhuCCN/8AfpWPyVkd9F9bRq3anxYYY1s4TiacZdh1ih6M3oz7ov8AEfu1mY29AKiWaSBXkncyTOS8rk8xJ8Bk+AGwHTyrvhk5lUnxFZ5Z7P8ARMVRonZxxPaWeiWbXEyRl+8YLu0jkzSbrGuXb5Co2s9rUz5W0hES/wCJP8T+6wqcD+Jv4azWy0WG3y4znpljkgeQ22qZ9KCxmRzyjGfYeHz/AK1pLM/+SFH8nZq180rCS6lkuH5sIH+L4idliiUBQxOwCqDT1wb2XNIVuNQUYG8dqdwPJp/B2/c+yPHJ2HZwFoENpGNR1Bo4ZZB9SszKvcRkfvYxK43bG4GF86uNS7WrVB9SktwfDkUIn/XKVyPVQ1XjFR8pvkq3fCHYCvtZXN2vXLfYtIY/V5nkP/Ssaj/VVZF2parLLy2sMN0y/bjjhlwo/el70hD7/hWiyRbpEUzZ6KrtAvZ5YEe5g+jynPNHzrJjfY8y7HI3x4dKsauQFFFFAFFFFAFFFFAFFFFAFFFFAFFFFAFIs3a9aq8sZhuw0Tcrr3Sgg+xfPTenqkjtK4FN5D31thbyIfAeneqNzC/gQfAnofEAmod1wDHrvVrdtTufo/MIp/rgjoUaOQ7yKVPmcttkYx5GvusQK8LBhkbfrXHT71ZgW5eWVMq6sPiRt8qc74z/AD8a6JdR5kKld/T3rilbldGq6O7SI0jgAXOFyTnr1yakW0+Sy53Un5jwqntLhz3ixwzS/dJjjZwDjIyV8cGulrsxMO8Dwv15ZFZGx7MNxRwbsWWN/dnLJ4bfl1/P9K52s+WiXyU598f0/Wly7u5GkLxEOqIZJADkY5gCf9QqdGksrxxW6d5JJkqvmFUu3zwKt8fBFlnqdyCQo3A3OP0/350anCkyIjOU3DfCfToT4daqrW4DqGG3mPI+Irs5xnGRnrjx98VGtElvFHEGDE95Ifvsxkc/xNk/pU6JXkkEUMbzStuI0GTj9picKi/vMQKoJGkSPmhUSSHbz5B54PU0/wDB/aBbadAVFhdb/FNKWieSRv2mHMDgDOANgPDcmpjBSdyZDddF5oPZCXAe/kyP/wAeEkJ7SS7O/svKPetF0/TYoI1jhjSJF6KihVHyHj61WcJ8aWuoxNJbOW5SA6sCroTuAwPn5jI2O+1XldailwjOwoooqQFFFFAFFFFAFFFFAFFFFAFFFFAFFFFAFVescT2tr/xE8cZPRS3xt/lQZZvkDVVxzcX7IsGnxnvJN3mLKixJ4hWYHMjdBgNyjJ2+Gsc1TTpbK47u7i7uWYcyyc5lWbz+ub4mcHqG36eYzScnFWkSlZJ4uuYZ9U+k2cbpG6YnZx3YkfOzLGfizjGSQM/mazS+G5Ly9+jREJkGR3K8wjTzK5GSWIUDPn5Vxvo5eoO3kBg/96aey27hg06/u7jlCPKUJO/MiIBj1BLkY8SfWuRyb8jRL0UnDGiajKbqxsrlVtu+LTXiKyhm5VBjQ5yccv3cerYIy3aRwxf2d1FbyN/aNjNu7TKGaBwpJbDlsAkbbkHONj1n6Zp15PHGIwmm2w3RAitPynfHdkd1DnxB52333routQuNPuoYriVp4bluSKflVHjk8IpFQBSp2IYAeORttDk3wqLpUWWrcAWebmdIgkklrLEQvwxnmU/EUUfa2G4/Xes17FohH9J1CfIitYu7VgCd2PM2ANywXA2/xBW4W0nMgJ8RvUDTtLg0+17uFRHFHzEZJO5JYlmbc+58B6Vmsni4ss482jIbvgW+vrqa8tbVbSGZsiOd+VmPjIUAynMd8epxkUvarpS28V1bXEfd39swmjmQkrOjFFZSGGOUIeYYA+ywIBznWbPXdSuE+kQWySQOT3XNOYpXUEjn5WTlAbqATnHuKrb62ttXkaG47y1vIFeJ1+AuFbBXO3LJHkhgykfaPTmydozafPRm4r0Z3pg5irHYAcx8qZOH+HF1CKW5nmMGnQ552X+8nK7lR4qnQdMsSAAfCNx52cQaatnKjvKhk7qUSkNkkEqwAAAAAbb0FLvEWmQxQMUTlZmVQFZgCc5GVzg4watFx2T7/BVp9Gy3HFS6RZB49NENqrBQpmVZiSQAWTkbLnc7uWwu+DtVlddqSxwm4ewvlgABaR4405QSBnkaUORkgZAxSw9qLnULHTZXMi2ECXM/NljLMAioGLdQOfm9QxHtN7UZRcC00xW5XvZhzH9mJDzu3uSBjz5TUrNK0v8AUToqsbIe0jTm5MXceHICk8wUknAHMVA67dfA0y1mHaVEqaWlhAuGuXitoEHoynf0CrufUVpcEfKqr1wAPwFbY57q6KSjq6OyiiitCoUUUUAUUUUAUUUUAUUUUAUUUUBW8R64lnazXLglYlzgdWOwVR6liB86U7ngZdQVZdULSMcMkCOyRW468g5CC7+DOeuNgABXztlkb6HaoDgS31uh9ss3Tx3UVW9rPG1xZpDFbJma6ZlR/tFMFRhUweZzzAD9CaxySaajHtl4r2yNxZ2VRR27S6bzRzx/FyNJI6TKOqHvGOG8QQR5eOQqcMGOa20K1yCJbmWWYY2zEzvyH0IZfkBTVw92bz/Rne6u7j6ZMOYus0o7kkbAcrgMR45BHgNtzC4102e3s9OuAIba4huCsskaKY1MwMTz4CjrhW3GQWA8Kw2UnXv+jTWuRz4p43tdPUGeT42+zGgDSt6hcjA9SQPWs54u7SrW/awjiSdWS9hk+NUC4BIP2XY5+IfnXPtg4AFpZWs0YeUpI30mdzzSOzhAruTvy5XlA6LkDxJOdcMaE1/eQ20Z6tzOw+4i7s3uB09SB41pHBGCtlXkb4PT9hGRGM+9JvahcNJ9CsVJH02dY3YbERggyY+RHyJ86fY4s0ldp2mzIkF/bLzz2LlwhBIeNhyyjlHiAAcjfAbG+K5IRdps2k+KG63gVFVEXlVQFVR0AAwAPQDas57Uoktp7PVI8c0Uohn5d+aNg32seIHMP4h5CvqaM13pc2qXty10Po7yxW8TPFbxkKx5SFIZ2DDBJPgRv1rB+5+AepGfI710w+nadtmUsl8I3zthjEmhsxOeSSNgfP4in6NSLawG9+pgga6O3Nygd2nq0rYVPfOa2jW+F4bq1a1l5u7JB+E4b4WDDfB8q+XV/aabborFIIV2RQDjzOFAJJ8SfXfc1hGaqvdl3G3ZnnDHY/fW0zyrfR2vOvIe6DTuFyrcoaQKBuo3HtVnqPY9cvOlxHq0zTRjEbTJzMvXYMH2G5+741y4l7YVgiWWC1llRmwJHV4oj47My5Jx0wMetS+Ce1mC/k7l42t5SOZAxysg3zytgbjB2x4HyNa75K2aK6x6sWVu7+x1ixm1ch4Iw8UdwqjugXVgHJAHK3TPMAeVc4OM1uwNUeraZFdwSW8680cgwfMeTA+DA7g+YpD7POOfodtLZ3smZLSd4FJ692oXl9wCSB6AeVdGKakuDOcWnyazRRRWpQKKKKAKKX+IeNoLRhHh5piMiKIAsB4M5YhY19WIz4ZpUk4uvnLFpI4VJ+FI0DMo8A0kmQx8yEA8qlJsGl0VkN/xBLEjTyXtwqqMkhxg+WF5cZJ2wBvtVXYdoWqW3Jd3TmS1MnxwMkfepE2wcuqKeZTj4fXf0lxaBuVFdNndpLGkkbB0dQysOjKRkEehFd1VAVHvb+OFC8siRoOrOwRR5ZZiAKXdf48jiZobcC4nXZgDiOI/+a4Bw37i5bzCjekO7YzSia6l7+QfZBGIovSKLcL/AJjlj4tVlGwM/afqsE2mTGC4geWEpPGBIjHMbq5wA2/whqttC1eK9toLhQCHUOAcEo3Qj0KnIz6VnF/w/bXEbK0SbggMqKGU+YOM5pZ4D0/Uku7ixtrqON41LqkuTG4yMsnwtykhgcepz0rDPhclwaQlqbxdXqRjLED5j8d+lQ+JtFW8s57ckDvYyoJ3AbqjfJgD8qxbii1vZ7iW2urmOdLZC0ncjlj70q3KhOAWZdic9Nxsc1qvZlqRn0mzdskiPkJO5PIzR5/BRXHPE8aUjaM1J0Vun8dXNvbpZXmnXVzcqvd5RFeC4A2Dd4TjBXHNkHqc+Qi9j+kqEvLtokimluJI2RAoSJUI+rQLtgMfDryr5VogrPuz/XhGt7C4CGK+lDZPKfjfKE58Sdh54FWlllki0VUFFmlRdK4T18gmBA8q6b255VJ64qrktKJSewgWOqQadqc+nTsgs75DLGrEBImfmWWI52Eb4OPAZA8SaW5uy3T575YbCSV4on5rqTvFeKPxWCMhRzyHxPMeUDfJ2rv19I7riPTQypLG0TZUhXQhe/6g5BwR+IrV7SyjiXkjRI168qKFX12UAVrLM4wS90VULdndXw1TcT8Vw2EYkmzyllXbBOWOBgHrgZY+imrkMD03rjp9m9it2gaP9IspoERSzoeXOAOYYK7+ByOtLut8FtNpMREZS4toEaIj4XR1RSyjG+5BGPPfwzWmV03kBeN0DFCylQ4wSpIIDDO2R138qvGbVFXGxT7LuJZLyxjeXPOMqTjAYqccw9wR08Q1Y32xArrN1v8Aa7tvLrFH/SvQmhaFFZwJFEMKi4yevmST5k5JPma889sN73urznwVY1H/AEKf510YHeR10ZZF4qz1dRRRXaYBWecZdoMnftZWGDKu09wRzR2/X4QOjzeh2Hjnflkcb8XOWeytG5ZMYnmH/IBH2U85iOn7IIJ8KVdNsY4YwkQwoz6knxJPiT51eMbBxtrdYEIyzsx5ndjzSSMerux3JP8A2FQ/7Q7wkDoPw/71ymkJyTS5f6gYLKaQfa+yvoTgA/LJPyq7dAl2t39MlaRh9TA/LCPBnGeaU+ZGwXy38d6n8TPObXmiUSDcSxYyZEIIbHiGHXb88YrhoVh3cEMQG4UZ9yMt+ZNXruEUUSBWdkHazb29v9CvH7tYuYxSsCQVyWMbAAkMCTjrnp4DM7tB7XobixkjsGug5IPeLEyoUB+MF8hlBXJyADt4b1XTWULSGTuYucnJbkUsfckVU8T6oTEYEJMkxESjfAzsx9gP1qmoO/SNdieCPkXukxsoGw8/U7+J69anR3SscA5/nXVY6ZHCioijCjAJ3Pvk+tQ9WfkYNnlAXOemMZ3q4Lzv8IAOud6StXvJRqlu0ErQylWj7xd2APOpIz48pI/Dypos7sSIGBG/rt/8UiXl+zXb3UYDR27YH74yebHyJOfDY1VgeLPT0hi7tdl3yTuST9pmPiTTV2Kuf7JjU/dkkA9ucn9c0oy3Ky2/eIcqQGB9PL38PlTN2JSf/bUHm0h/1n+tcv1f2I1xfcaJSBx92Xpdi4uIHkjuHTLIp+rnKAFFZT45UYOeu+DT/RXnRk4u0dDSfYm8B8YfSbVWcESIeSZehSQfa2PQHrjwyR4GrHibXVjtZpBkd2jPvjqFPKPmcVVcbcGwkT38cstrNHE7u8Jx3oVScOp2Y7Yzt652qk4K4L/tCygudQnuJ+8POsJfliAVyF5lUfFzAZzts3zrWovy9FLfRx7GOBljgjv5stK4buQekSEkFgP2n3OfI+prU64ogAAAAAGABsAPAAeVcqznNzdsvFUqMy4r0wajrdvp82Vh7iWY74JYrJGjDzKFQwHvnbNcOF+Jp9OkGnajlHU4glb+6nTouH8D4An0BwRvI1mbu+LNMYkYe3Kfj9JA6/vEVoOtaJZ6pbNFJyTx5IDIwJRxsSrjPK4Ox/Agjau6EFPGkzmcmpMIrxWHUA+R2Nc5LhV6sP8AfpWJcK6LqXdyNbX31aTSRIk6lgVQ8oOCG5c+Q6VcWk2sG8trSSS0X6R3mJVjLcoReZiVyu+CMDHj71zfDzSZt8nF0OXFPFKW9u8jfZUfCv3pG+6gHmTjYe/hVPwf2SRT25uNUiL3U7tKwJIMYOOVCAdsAZx4c2PCrjTuypWmSe/uXvZIzmJeUQwxnIIIjQnLZA3J3xuDT7XXixaIwnLYKpOM+IBZWFxc9SifAP2nPwxj5uR8s1d1mPbXe5Om23+Jc96f8sS/1f8AKtigoaLZmC3VGJMjEvMxOS0jbtk+OOnrirxRiP8Ah/lVdU4P9V8sfyrdAr5Oh9jSfqvxm2gPSSdSfYdR+dOL9D7GkbUZMXln6Eke+2/5CqsD9DLynOK43lz1Y9AP9/nUHT7svkHqPzFfNVfCAeZ/SpBGuNSZhgDlH51V6DB3128x+xADGnq5+2fkNvmK69UujHGeXd2IVB4ljsMfr8qv9K076PbrGu5UZP7zHdj+P8qgE53AGScCl3X7xXikJ2UIw9dxXdqutplULBebpnbJ8s9BVLdj6RJ3QP1aHMpHifBM/maNggaRbTywqrN3cWNiPtsMnbPgPX9avYLNEQRqPhxjHnnrn3ruAxUaF5pmdYETCNys8jYAPjhV+I1BB08OzFbe7gzvCxK/5T/3Gf4qe+xK6A09STnllkB9MhT/ADz86VrHQDB38skgeSRQDheVQBjbGd+g/D1qJwtxOdLuGilybWYlhjcxnpzAdfIEeIAI3GKwzwcoUjSDpm4aRriTT3USk80JTmBGMc68y4PjkD8at6zLhHWY/wC3LwRsrJPbwuGU5DcoVQev7361pteZOOrOmLtCd2t6h3Wj3RzguFjH8TKD/p5q7+y/U0m0m0KHPdxiJh4hk2IPywR6MK6u1XQ5LrS5o4kLyKVkVR1PK3xADxPKW28eg3xWK9nnaJLpjSKIu+jlI5o+YqQwyAVODg42Iwc4HlW0Ib4+O7KSlrLk9M0UgWXaDfzRPKmkSKiKXLSzd2CACTyhogzHbbApl4Z4nS8so7tVKBwcqcEhgSrDI6jmGx2yMbDpWLg12XUkxJ7TPqtY0Scf4wRseQljPgPJ2296StP09oL68/s+6miVJSIZQw5ZOU/EroDh1DZwcYIGceFdnbDrzvexLGxJtl52I35HYjrjoQAmPImpvD2krHbw5G/KD7E7+Hqa9PBHwVnNP7jnwtxLNp0Pc3FrJInOzCSEhySxycpkY36Hb2q6tOOITqdrcmG57qGGUH/w7lg78oGAM/dB3rqqr1XVymEhXvJpGCRqN+ZycKB571f4YqWxGzqja+GuL4L7ve55wYmCuHXlIJGQPw/Crul7gXhRdPs0hzzSH45n/blb7bZ8vAeiimGhUKxHtonI1nTt9lhY4+b5/ID8K26sg7fNFZfomooCe5PdSj91iSp9Nyy+7rQFZXMS/CV8zmq7SbwOg3B2yPVfA1OrYAaRdUT/AMXae7fkAaeqz/ivKNDKPuOf5Ef/AKkVEgM+mn6wfP8ASpGr/c+f8qi6bIOdCOh6fMbVJ1f7nz/lQgXrBxLqSqRlYVJH+cgYPyz+VOEsWfvFfbFIfNJaXLzBDIkhySPtL44x5f7yKbNM15JgCOh2BHn5EHcGoRJ3zcLRzoyycxB8c758x60nW6PZTm0mxyk5jcbBs9Px6eh2rQ4Lgr6jyqPxPw6l5BynAcbxv+yfI/unofx8KloC9XDhV8XN4nmUcfMHP8qrdF1BjzQy7SxEqwPU42/EdD+NStEuAL65bwWNVPqcg/yNQC1vLwsSOgB/H3qb2YXmmmW6ur6e3GfqIYpSp+AYLuVYEfEcAezedUi2E15MLO2HNNICWP3Y0+87HwHgPMkeYzW8NWqmN1lRe9VuR1dRzKFAUAqRtjBHTrnO9Q+eAN6X1gOIof7O7oQy27K3dAhe8+sY7HAGyp026VsFpLzIp/GvOeoTLZXNpdoi/A/xKuF5hj09Mj5it30DWo5IUdWykgDK3ofA46HwPkcivP8Aqou7N8TLomoMGi20czTpDEkr55pFRVds4JywGTnAzXPVNMiuoXhlHNG4wcEjxyCGU5BBGflSNF2fXtsOWDVeWIHEaTwpIRnopdm89tgPbwrmik/dGrf6Gjivi6Cxt3mkIbGyqN+dvur65/TJ8KyzhTjE22lrbRxO90HkZYuRgBzHKu7HChAD59dtuohdpllcW1zYtcXIumYseRE5Y48FB8CgkljnOTvkCvuk6oh+JTzDGDjqPceHzrtw4YuPJhObso9X0e5t7SZu85/pBVrpOVcZD86sCPJjvjH2vKmzh+QtaQFjkmNd/l+uOvrmpisrqejKRgj9QRXVp+npBGI48hQSQCScZOcDPhXclRkfb9yI2Irn2Y6eJ9ZQkZW1haT053wi/wCkk/KourXAC8ufU+g/3+lNvYNph7m7vGG1zKFjz4pHkAj05iR/BVZA1SiiiqAKga9o6XdtNbyfYlQofMZ6MPUHBHqBU+igPLsdrLY3D2Nx8MkR+rbwdTupU+RG4+Y6jFWLcUgOsQQySfewQAo82ONvb+orSu27hGK4sHushJrVedH6ErkZjJ9TuPI+5rIeE7MCONj9qQ8zHqTucZP++pq6YGx7xQobz6DxpZ1e172GRfEjI9xuPz2+dMt7a867dR0/pVEswLMoI5kOGHiD6irMFfw1d81uh8U+H8On5YpiXUFYYkX5j+n9KUrEdxdvF0SX4k999v1HyFXtQiCRdwBGGDkEZFLGlDuLqWH7r/En6/pkfw0z3mPgA3wo/rS5xLEy91OgyY239uu/p1H8VGBxs74u2CPD8TtV3b3CiMliAF6knAA8yT0FJWn69AsffFwTjCxjBkJP3QvXPhTtw9wJJckS3wHL923zmNPWTH96/p9kfPak8scatloxcujOuKriFrmO8t+Z0BCTuqP3YPQfGRgsVyMfuiunQ4pZGCwR97c3bkxoPBckBmPgowSSf5Vu/EnCiT6fPaIqgvHhOgAYYaPpso5gOnhWTdn2rvZRPHZWks+pOxSdmiZltUViAgC7kkrzHJVc4BJ5ayx5vkstOGpomk2ltw9a4cm5vrj4mC/blYfdXP2IVP328yepC1mPHCPKWvJf+LldVQRfCqeSjG7/AAggs2526DanjS+ANSnkaWbkhaQ5kmnYSzN5BYojyIo8E5wB5VR8f8KraX1lGtxNO3JJLIshQKgGFRlWNV5ctzDfP2evWtlRQoezng1tUvJo7qXkMSAuCAZCh2IjBHIvUZc5xzDAych9vOy2/sJHfSZkeFtzbzsdj+6eh98qfA560naLrf8AZ2q21220Ug7iY+St94+2Fb/269Hg5qslfDCZkkEXEDR/8DbRvnGWl29+VZD+vyqXe9mOo3CI8+oxtIjLIsIhxAXUggOwYO67eI+VajRVFjiukW2ZnWmcBXUuoW11fC25bVWMawtI3NISMM3eIMBcAjGdwKl8Z9ktrekzRE2tz172MYDH/wAxBgN77H1PSnqirJJKkQ3Z541bg/VLHJlgNxGP+bbZY482j2Ye+MetVI4jC7O0kR8RIrqfzGK9O18K1a2Qed+GeHTql3FFmT6NgyTuqthgMcsfebAFj5HOK9B2dmkUaRxqERAFVVGAoHQAeVdoFfaNgKKKKgBRRRQFTxZpn0iwuof8SF1HoSp5T8jg15r4VuM26+aMR+fMP1r1Sa8naRi3uLq3chSkpUBjjdWZSN/HYVK7Bods4JBPQj9aTONLJredLtB4hJR5+R+YGPcCmfT5Mxj02P8AL8qmatp4uLV0IyShHzHT55ANavlAQtch72BZoz8SfGhHl1P9f4amaVqAmiVx16MPI+P9fnUjhrs+vJbCK8sZUuFbmEtuxCsjBiCq5OCSMNuVPxDY5pUkkktJmVUaJvvwzKVZT5b4yPI7Gs7A3UGqOLiyPH1iOjeWMj5Hau7/AOqbf9pv+k1ayC24C4Xjn1kBUASCPvW8Rz5wmx8iwIA/ZrfIogoAHQVknYYRLcalOOh7pFPp9Yf0Va13NeV9S7nR1Yl4n2s/4h1RNH1WG9KkW96DDdYGQrrgpLgdTyk5A6gMetaBST2v2Sy6TO3MA0DJKp8mDBce5VyPciqYZazRbIriP+maxDcQrPDIskTZw6nbYkH2wQevlWA3mqm8urm8bpM+IvSFPhj/ABA5j6mtL7LNMaXTbpp4yiX1xPMF3Vu7lCgdMFc4OPTBHUVmWs6DLpd19EmJaF97WU/eX/DbydcgY9vAivVicjIWuW6vbyhugUt7EDINbN2O6nLPo9s8pyyhowT1KoxRT67DGfHFYrxHNy2sp8xj8SBXoHgS17vS7FMYItosg7EEopOfmTUyBe0UUVUBRRRQBRRRQBRRRQBRRRQBXGSQKCzEAAZJJwAB1JJ6CuVZj23WsxitnJkNirkXaRkgkHHI74+1GpG49R44IAOIO1CS4drfS8HBxJeMMxJ5iIH+8f1+z7g5pXt+EbZSZJE7+RsmSSX42ck5ZiG2yT6VPSSOONFiChcDlC/Zx4EY8+tR5JS3U1qopAX7Oz+jSMqklGclR+yp6IPY9Ka7F/hI8jVNd3fIwzkjHT1z1/KoN9xOIULcu/RRndj4AACp6BfcB3Zt+Imt4iViuIS8ifdZwCwYDwO3X1PnWo8W8HW+oQPFPGpJUhJOUF4z4MrdRg746HoaT+yXge4heXUL0YuJ15UjPWKPOcHyJwvw9QBvuSBpMsgVSzHAAJJPgBuTWTB5i0/hqOGaa0uYEFxAcNnJEi9VkXJxggj8RUqa1js5obyOCN1hb62IopWSM7P8JGOYAnB8OvhUixuzdXF1fsPiuJW5M9ViB5UX8AB/CKk39wEikdtwqkkHx26fPp86slwBy4s0KGK3l1nTphBzQB3URhorgbFCUyOR98Fh5nIzklqhvkitBOx5V7sSOW2wOUEk+WB4elZpcB4ND0nTCpZ9RcM5OcJH3iTMAM7HDJt/n8an9p3FjnT7iOGAfR5GW3WfvVGXDfWKsWOYqOVk5s9Q3gN+LNDaSS/k1hKkxo4p12aDTp7mMISgVlznBXnUNjB/ZJx64pY7QeJIJNOuLKKTM8jRoF5ThmMsRaNXxymRVKkqDkZrjxLqL3pOiwgKxMMbkq7OqDErzDGF7tVVF3OWZ8DHU32n8BR2U6XN9qCPGkrzJG6pBCszf8wF5Gy3UgZ64xjFVxYemyZz9GhWdsI40jXoihR7AAD8hVXxfwrDqFq9vMNjujD7UbjPK6+oz8wSPGvh4208db60H/vxf/1UrTuIrW4YrBcwTMBkiOVHIHmQrE12GJ5js7Oe6vrbTJlIkW47ub1CnDH5KHOfHY16sUYGKTJez0f27HqaFQO6ZZF35jJylFcbYxybHp08cmnSgCiiigCiiigCiiigCiiigCiiigCsS1btU1N0uFjtrSRFkkhdGSVnwrFSGQyANlcZA8ztVpxzxZLdXMlrbStFbwMUuHQ8ryyfeiVhuqL0YjBJJHQZqgsrCOFSsaBATkgeJ89/asp5K4RZRsV+FdaRJWtO971B/cyFShOwJQq24IOdsnocEjFMr3QQnmzvuNvTp+P61F1fhuG4+JgUkHSRNmB8M+fz+WKqL+xaFMXOoP3fgAoEjegOSxq8MyqmHFnbq2qAEHlLMxCxxruznwAA6nJ/OtL7Oey4wst7fBXudjHH1S3HUY8DJ6+Hh51mHBenuLg3tvIluoUrG8wE0g2w8gBPKpxzDLdOY7eNXs3G+oanC1u0iR26uyPPEpR7lRsFAyQoI3JG2+PME8iZGrNT1ftEt43aG3Bu516pERyJ/wCrKfgT23b92lPiLXdUubWaEfQ175GQgd8GVWBGBITgnBxkoBVNp4EEYjhVY0HgB+ZJySfU13m+f9o1zyyyb4NFFexV02V7fu7a5j7mQLiPcFJANsqwJHN5jrv64qdf2olieNtgykE+Xr8uvyq01e3iuoDDOpPirDHMp8GHr+opL0iGSWeS0upCwhGQo270Z25m6sMEHHrv0reGa1yVcRs0rje31FbGwvI2gaEER3kc6JyPEhHOpZcBCBvuRnGx8G3h/gLR5rppluIb50Uhk/8ADFMnZpHSFBzMd92yASSN8YzaLhgfSZ5JI1dFUfR02CDZiV5RsMHzH3s70vQzS3t2vfRHkiDF40XlKrj7O+5JOBjPj4VCmnyRRsPEXFMFnOLLSo7aOR0555o1jPdKDygYUYeXPgxPLkZBzS41ghfvHHeSHrJJ9Y5/ibJHsMD0pJ4LvVN5MVhwHBPw7CFQSeXHTBOB7getPqsCMisssndFoo65rVHxzorY6cyg4/EVDu9AhcDCCNhurxgI6HwIZcb1Y0Vkm0XLjs57Q5Y5hp+oyZc/8PcMf77yR2P3/Inc9Dk4LaxXnnifTxPbSJtzqvOnmCN9vLIyPnWy9n+vfTNNtZycs0YDn99fgf8A1KT866oS2RlJUMNFFFaFQooooAooooAooooAooooDz3EHtrm7tpjmRJndjjBcO3OsnqGBHt0qwE6/tD8ad+1Tg2Oe3lvUzHdW0TMrr99VBYxup2ZTvjxBNYquq3JAIWBgQD1cZHzrnnj5s0Uhzadf2hVHrejx3TIWYxuu3OPiBXqRg+vj+tVUl7cMN2jiHiQCx/FsAfhUjRtH1OW3uriBe/ihIILq3NICDzGHGA/LjcA+IxmojB+g2jjq/C8iWyxWpdlZy0oLqC+QADnYYGOnr41Z8JaXNBCRM2cn4Uzzd2N9s+vkNtvU1Q2muXDorqsLA9QC4OfLfbNS04nUbSrJE3tzKfZl6/hRqVUFQ2PMo6kVEkvz90Y9+tUp1+3xnvk/Hf8OtdU/EKY+rV5SemFYD5swAA9d6ooMmy7m1EhSSQoA3Pl8z0pRg1SOS/MneKqInICTjvCc+fhk/kPOpFppVxezcvI0zLv3EQJVPIyHYD3YgfpVhd9nGqCVJHsHMag8qo0Ttvt8Sq//wAVrGBVs7m12LIXvgSTgBSWJPgAFySfSui84jljGTBOozjmlVok9PiYGrXg7g69XVLGU2E0SRyEuzKqgDlO538P/it71DTo54nimQSRuOVlbcEf78fCrLGvZGx5xsOJOZ+R17p26Z5SH/yuBv7etWcU5XoflXXx/wBnT6aSwDS2Lt8Lbl7c+Afx5c9H+R36rVtqNwmOXluI/A5AfHq3Q++9UlAspDiuoeY/A0NqHkPxpZk1yX7tsf4pEH6Zrol1uXGGaCH+LnYfIkD9apoTsXGqaqsMcjswyVYDPUkjYAVpfYfqVv8A2bFbRyc00QLyoVZGXnZmGzD4gAQOZdtvWsg0zQpLlg0VvPdtn+8EbMv/AFtiNR862Xsr4Hmsu/nucLLOEURghjGq832nBwWYtkgbDA3PhvBUUbs0CiiitCoUUUUAUUUUAUUUUAUUUUB1XNssiPG4DI6lWU9CCMEH0INJd52Naa4wqTQ/+nPKPwDMyj8KKKAmaZ2VaZCQwtVkYfemLTH3xISoPsBTYqgDA2AoooDPeJuxq3uJnnt5WtZXPM4VQ8TnxJjJGGPmGHUnxrM+LOGpLAMTMkuAT/dMmcLzf4re1FFQ0mBMTis+Mf8Aq/7VpfZ52f8A9p263Mtw0cfOQYo0w5A8O9LHGfRQa+0VGqJs2fRtCgtIhFbxLEg8FHU+bE7s3qSTU+iirEBRRRQHwjNK2p9l2mTuXezjDHqY+aI+/wBUyjPrRRQEe37INKU5Nrzn/wAySWT8mcj8qvLDhOyg3itLeM+axID+IXNfaKAtAK+0UUAUUUUAUUUUAUUUUAUUUUAUUUUB/9k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>
              <a:latin typeface="Constantia" pitchFamily="18" charset="0"/>
            </a:endParaRPr>
          </a:p>
        </p:txBody>
      </p:sp>
      <p:sp>
        <p:nvSpPr>
          <p:cNvPr id="25611" name="AutoShape 22" descr="data:image/jpeg;base64,/9j/4AAQSkZJRgABAQAAAQABAAD/2wCEAAkGBhMSEBITExMVFBUVFxwYFxgYGBgYGBccIRwYGhgZGhgYGyYeGhokGhscHy8gIycpLC4tFx8xNTAqNSYrLCkBCQoKDgwOGg8PGiwkHyQpLCopLCkpKSopKSkpKSwsLC0sLCksLCwsLCwsLCwsKSwsLCwsLCwsLCwsLCwsLCkpLP/AABEIAOUA3AMBIgACEQEDEQH/xAAcAAACAwADAQAAAAAAAAAAAAAABgQFBwIDCAH/xABGEAACAQMCAwYCBwUGBAUFAAABAgMABBEFIQYSMQcTQVFhcSKBFCMyQpGhsVJigsHRFTNTcqLwNEOS4SRjc4PxFiVUstL/xAAZAQEAAwEBAAAAAAAAAAAAAAAAAQIDBAX/xAAmEQACAgICAgEEAwEAAAAAAAAAAQIRAxIhMSJBEwQyUWGB4fBC/9oADAMBAAIRAxEAPwDcaKKKAKKKKAKKKKAKKKKAKKKKAKKKKAKKKKAKKKKAKKWOJuPIbG7tIJxyx3If63m2jKlQOcY2UlgObOAeu2SGYGgPtQdY1mG1haadwiLgZ6kk7BVA3ZidgBuanVi3HPExvLkhTmCElY/J26PL7fdX0BI2eqTnqrJSs6r+W513UFt+eWK12d4g2AkI695ynDyyNsAchd8Z5Sa2yKMKoUAAAYAHQAdAPSs47FLP6q9uCP7yfuwfNYlCjHpzs/51pNTG65DCium6u0iQvI6oi7szEKo92OwpMvu2KxjJ5e+mVRvJHH9X8mdl5h6jI9aluiB5oqq4Z4iS+t1uI45URvs96nIzDbDAZPwnwPjirWpAUUUUAUUUUAUUUUAUUUUAUUUUAUUUUAUUUUBxlfCkgFsAnAxk+gyQM+5pGsu2fTnlaKRpbZlblPfxlAGGxUsMhSP3sU91nXaT2cm4LXloALkD6yM/YuVA+y3lIB9lvkfAiHfoGgWt2kiB43V0bcMpDKfYjY1215p0K7ePE9lLJaseoX7BI2KyRN8DYPpWj8H9r/PKLXUVSCRv7udSRDKfI83923uce22aRyKXHslqha7R7kXOrXCsOZLeJIAPAlvrJPn8Sr8qu+yTjB45P7MuX5sLm0durIOsRPiyjcegPgBSFp2ofSGuLg/8+4lk+RbYfIbfKuWoWhcKUYxyxsHjcHBRhuCCN/8AfpWPyVkd9F9bRq3anxYYY1s4TiacZdh1ih6M3oz7ov8AEfu1mY29AKiWaSBXkncyTOS8rk8xJ8Bk+AGwHTyrvhk5lUnxFZ5Z7P8ARMVRonZxxPaWeiWbXEyRl+8YLu0jkzSbrGuXb5Co2s9rUz5W0hES/wCJP8T+6wqcD+Jv4azWy0WG3y4znpljkgeQ22qZ9KCxmRzyjGfYeHz/AK1pLM/+SFH8nZq180rCS6lkuH5sIH+L4idliiUBQxOwCqDT1wb2XNIVuNQUYG8dqdwPJp/B2/c+yPHJ2HZwFoENpGNR1Bo4ZZB9SszKvcRkfvYxK43bG4GF86uNS7WrVB9SktwfDkUIn/XKVyPVQ1XjFR8pvkq3fCHYCvtZXN2vXLfYtIY/V5nkP/Ssaj/VVZF2parLLy2sMN0y/bjjhlwo/el70hD7/hWiyRbpEUzZ6KrtAvZ5YEe5g+jynPNHzrJjfY8y7HI3x4dKsauQFFFFAFFFFAFFFFAFFFFAFFFFAFFFFAFIs3a9aq8sZhuw0Tcrr3Sgg+xfPTenqkjtK4FN5D31thbyIfAeneqNzC/gQfAnofEAmod1wDHrvVrdtTufo/MIp/rgjoUaOQ7yKVPmcttkYx5GvusQK8LBhkbfrXHT71ZgW5eWVMq6sPiRt8qc74z/AD8a6JdR5kKld/T3rilbldGq6O7SI0jgAXOFyTnr1yakW0+Sy53Un5jwqntLhz3ixwzS/dJjjZwDjIyV8cGulrsxMO8Dwv15ZFZGx7MNxRwbsWWN/dnLJ4bfl1/P9K52s+WiXyU598f0/Wly7u5GkLxEOqIZJADkY5gCf9QqdGksrxxW6d5JJkqvmFUu3zwKt8fBFlnqdyCQo3A3OP0/350anCkyIjOU3DfCfToT4daqrW4DqGG3mPI+Irs5xnGRnrjx98VGtElvFHEGDE95Ifvsxkc/xNk/pU6JXkkEUMbzStuI0GTj9picKi/vMQKoJGkSPmhUSSHbz5B54PU0/wDB/aBbadAVFhdb/FNKWieSRv2mHMDgDOANgPDcmpjBSdyZDddF5oPZCXAe/kyP/wAeEkJ7SS7O/svKPetF0/TYoI1jhjSJF6KihVHyHj61WcJ8aWuoxNJbOW5SA6sCroTuAwPn5jI2O+1XldailwjOwoooqQFFFFAFFFFAFFFFAFFFFAFFFFAFFFFAFVescT2tr/xE8cZPRS3xt/lQZZvkDVVxzcX7IsGnxnvJN3mLKixJ4hWYHMjdBgNyjJ2+Gsc1TTpbK47u7i7uWYcyyc5lWbz+ub4mcHqG36eYzScnFWkSlZJ4uuYZ9U+k2cbpG6YnZx3YkfOzLGfizjGSQM/mazS+G5Ly9+jREJkGR3K8wjTzK5GSWIUDPn5Vxvo5eoO3kBg/96aey27hg06/u7jlCPKUJO/MiIBj1BLkY8SfWuRyb8jRL0UnDGiajKbqxsrlVtu+LTXiKyhm5VBjQ5yccv3cerYIy3aRwxf2d1FbyN/aNjNu7TKGaBwpJbDlsAkbbkHONj1n6Zp15PHGIwmm2w3RAitPynfHdkd1DnxB52333routQuNPuoYriVp4bluSKflVHjk8IpFQBSp2IYAeORttDk3wqLpUWWrcAWebmdIgkklrLEQvwxnmU/EUUfa2G4/Xes17FohH9J1CfIitYu7VgCd2PM2ANywXA2/xBW4W0nMgJ8RvUDTtLg0+17uFRHFHzEZJO5JYlmbc+58B6Vmsni4ss482jIbvgW+vrqa8tbVbSGZsiOd+VmPjIUAynMd8epxkUvarpS28V1bXEfd39swmjmQkrOjFFZSGGOUIeYYA+ywIBznWbPXdSuE+kQWySQOT3XNOYpXUEjn5WTlAbqATnHuKrb62ttXkaG47y1vIFeJ1+AuFbBXO3LJHkhgykfaPTmydozafPRm4r0Z3pg5irHYAcx8qZOH+HF1CKW5nmMGnQ552X+8nK7lR4qnQdMsSAAfCNx52cQaatnKjvKhk7qUSkNkkEqwAAAAAbb0FLvEWmQxQMUTlZmVQFZgCc5GVzg4watFx2T7/BVp9Gy3HFS6RZB49NENqrBQpmVZiSQAWTkbLnc7uWwu+DtVlddqSxwm4ewvlgABaR4405QSBnkaUORkgZAxSw9qLnULHTZXMi2ECXM/NljLMAioGLdQOfm9QxHtN7UZRcC00xW5XvZhzH9mJDzu3uSBjz5TUrNK0v8AUToqsbIe0jTm5MXceHICk8wUknAHMVA67dfA0y1mHaVEqaWlhAuGuXitoEHoynf0CrufUVpcEfKqr1wAPwFbY57q6KSjq6OyiiitCoUUUUAUUUUAUUUUAUUUUAUUUUBW8R64lnazXLglYlzgdWOwVR6liB86U7ngZdQVZdULSMcMkCOyRW468g5CC7+DOeuNgABXztlkb6HaoDgS31uh9ss3Tx3UVW9rPG1xZpDFbJma6ZlR/tFMFRhUweZzzAD9CaxySaajHtl4r2yNxZ2VRR27S6bzRzx/FyNJI6TKOqHvGOG8QQR5eOQqcMGOa20K1yCJbmWWYY2zEzvyH0IZfkBTVw92bz/Rne6u7j6ZMOYus0o7kkbAcrgMR45BHgNtzC4102e3s9OuAIba4huCsskaKY1MwMTz4CjrhW3GQWA8Kw2UnXv+jTWuRz4p43tdPUGeT42+zGgDSt6hcjA9SQPWs54u7SrW/awjiSdWS9hk+NUC4BIP2XY5+IfnXPtg4AFpZWs0YeUpI30mdzzSOzhAruTvy5XlA6LkDxJOdcMaE1/eQ20Z6tzOw+4i7s3uB09SB41pHBGCtlXkb4PT9hGRGM+9JvahcNJ9CsVJH02dY3YbERggyY+RHyJ86fY4s0ldp2mzIkF/bLzz2LlwhBIeNhyyjlHiAAcjfAbG+K5IRdps2k+KG63gVFVEXlVQFVR0AAwAPQDas57Uoktp7PVI8c0Uohn5d+aNg32seIHMP4h5CvqaM13pc2qXty10Po7yxW8TPFbxkKx5SFIZ2DDBJPgRv1rB+5+AepGfI710w+nadtmUsl8I3zthjEmhsxOeSSNgfP4in6NSLawG9+pgga6O3Nygd2nq0rYVPfOa2jW+F4bq1a1l5u7JB+E4b4WDDfB8q+XV/aabborFIIV2RQDjzOFAJJ8SfXfc1hGaqvdl3G3ZnnDHY/fW0zyrfR2vOvIe6DTuFyrcoaQKBuo3HtVnqPY9cvOlxHq0zTRjEbTJzMvXYMH2G5+741y4l7YVgiWWC1llRmwJHV4oj47My5Jx0wMetS+Ce1mC/k7l42t5SOZAxysg3zytgbjB2x4HyNa75K2aK6x6sWVu7+x1ixm1ch4Iw8UdwqjugXVgHJAHK3TPMAeVc4OM1uwNUeraZFdwSW8680cgwfMeTA+DA7g+YpD7POOfodtLZ3smZLSd4FJ692oXl9wCSB6AeVdGKakuDOcWnyazRRRWpQKKKKAKKX+IeNoLRhHh5piMiKIAsB4M5YhY19WIz4ZpUk4uvnLFpI4VJ+FI0DMo8A0kmQx8yEA8qlJsGl0VkN/xBLEjTyXtwqqMkhxg+WF5cZJ2wBvtVXYdoWqW3Jd3TmS1MnxwMkfepE2wcuqKeZTj4fXf0lxaBuVFdNndpLGkkbB0dQysOjKRkEehFd1VAVHvb+OFC8siRoOrOwRR5ZZiAKXdf48jiZobcC4nXZgDiOI/+a4Bw37i5bzCjekO7YzSia6l7+QfZBGIovSKLcL/AJjlj4tVlGwM/afqsE2mTGC4geWEpPGBIjHMbq5wA2/whqttC1eK9toLhQCHUOAcEo3Qj0KnIz6VnF/w/bXEbK0SbggMqKGU+YOM5pZ4D0/Uku7ixtrqON41LqkuTG4yMsnwtykhgcepz0rDPhclwaQlqbxdXqRjLED5j8d+lQ+JtFW8s57ckDvYyoJ3AbqjfJgD8qxbii1vZ7iW2urmOdLZC0ncjlj70q3KhOAWZdic9Nxsc1qvZlqRn0mzdskiPkJO5PIzR5/BRXHPE8aUjaM1J0Vun8dXNvbpZXmnXVzcqvd5RFeC4A2Dd4TjBXHNkHqc+Qi9j+kqEvLtokimluJI2RAoSJUI+rQLtgMfDryr5VogrPuz/XhGt7C4CGK+lDZPKfjfKE58Sdh54FWlllki0VUFFmlRdK4T18gmBA8q6b255VJ64qrktKJSewgWOqQadqc+nTsgs75DLGrEBImfmWWI52Eb4OPAZA8SaW5uy3T575YbCSV4on5rqTvFeKPxWCMhRzyHxPMeUDfJ2rv19I7riPTQypLG0TZUhXQhe/6g5BwR+IrV7SyjiXkjRI168qKFX12UAVrLM4wS90VULdndXw1TcT8Vw2EYkmzyllXbBOWOBgHrgZY+imrkMD03rjp9m9it2gaP9IspoERSzoeXOAOYYK7+ByOtLut8FtNpMREZS4toEaIj4XR1RSyjG+5BGPPfwzWmV03kBeN0DFCylQ4wSpIIDDO2R138qvGbVFXGxT7LuJZLyxjeXPOMqTjAYqccw9wR08Q1Y32xArrN1v8Aa7tvLrFH/SvQmhaFFZwJFEMKi4yevmST5k5JPma889sN73urznwVY1H/AEKf510YHeR10ZZF4qz1dRRRXaYBWecZdoMnftZWGDKu09wRzR2/X4QOjzeh2Hjnflkcb8XOWeytG5ZMYnmH/IBH2U85iOn7IIJ8KVdNsY4YwkQwoz6knxJPiT51eMbBxtrdYEIyzsx5ndjzSSMerux3JP8A2FQ/7Q7wkDoPw/71ymkJyTS5f6gYLKaQfa+yvoTgA/LJPyq7dAl2t39MlaRh9TA/LCPBnGeaU+ZGwXy38d6n8TPObXmiUSDcSxYyZEIIbHiGHXb88YrhoVh3cEMQG4UZ9yMt+ZNXruEUUSBWdkHazb29v9CvH7tYuYxSsCQVyWMbAAkMCTjrnp4DM7tB7XobixkjsGug5IPeLEyoUB+MF8hlBXJyADt4b1XTWULSGTuYucnJbkUsfckVU8T6oTEYEJMkxESjfAzsx9gP1qmoO/SNdieCPkXukxsoGw8/U7+J69anR3SscA5/nXVY6ZHCioijCjAJ3Pvk+tQ9WfkYNnlAXOemMZ3q4Lzv8IAOud6StXvJRqlu0ErQylWj7xd2APOpIz48pI/Dypos7sSIGBG/rt/8UiXl+zXb3UYDR27YH74yebHyJOfDY1VgeLPT0hi7tdl3yTuST9pmPiTTV2Kuf7JjU/dkkA9ucn9c0oy3Ky2/eIcqQGB9PL38PlTN2JSf/bUHm0h/1n+tcv1f2I1xfcaJSBx92Xpdi4uIHkjuHTLIp+rnKAFFZT45UYOeu+DT/RXnRk4u0dDSfYm8B8YfSbVWcESIeSZehSQfa2PQHrjwyR4GrHibXVjtZpBkd2jPvjqFPKPmcVVcbcGwkT38cstrNHE7u8Jx3oVScOp2Y7Yzt652qk4K4L/tCygudQnuJ+8POsJfliAVyF5lUfFzAZzts3zrWovy9FLfRx7GOBljgjv5stK4buQekSEkFgP2n3OfI+prU64ogAAAAAGABsAPAAeVcqznNzdsvFUqMy4r0wajrdvp82Vh7iWY74JYrJGjDzKFQwHvnbNcOF+Jp9OkGnajlHU4glb+6nTouH8D4An0BwRvI1mbu+LNMYkYe3Kfj9JA6/vEVoOtaJZ6pbNFJyTx5IDIwJRxsSrjPK4Ox/Agjau6EFPGkzmcmpMIrxWHUA+R2Nc5LhV6sP8AfpWJcK6LqXdyNbX31aTSRIk6lgVQ8oOCG5c+Q6VcWk2sG8trSSS0X6R3mJVjLcoReZiVyu+CMDHj71zfDzSZt8nF0OXFPFKW9u8jfZUfCv3pG+6gHmTjYe/hVPwf2SRT25uNUiL3U7tKwJIMYOOVCAdsAZx4c2PCrjTuypWmSe/uXvZIzmJeUQwxnIIIjQnLZA3J3xuDT7XXixaIwnLYKpOM+IBZWFxc9SifAP2nPwxj5uR8s1d1mPbXe5Om23+Jc96f8sS/1f8AKtigoaLZmC3VGJMjEvMxOS0jbtk+OOnrirxRiP8Ah/lVdU4P9V8sfyrdAr5Oh9jSfqvxm2gPSSdSfYdR+dOL9D7GkbUZMXln6Eke+2/5CqsD9DLynOK43lz1Y9AP9/nUHT7svkHqPzFfNVfCAeZ/SpBGuNSZhgDlH51V6DB3128x+xADGnq5+2fkNvmK69UujHGeXd2IVB4ljsMfr8qv9K076PbrGu5UZP7zHdj+P8qgE53AGScCl3X7xXikJ2UIw9dxXdqutplULBebpnbJ8s9BVLdj6RJ3QP1aHMpHifBM/maNggaRbTywqrN3cWNiPtsMnbPgPX9avYLNEQRqPhxjHnnrn3ruAxUaF5pmdYETCNys8jYAPjhV+I1BB08OzFbe7gzvCxK/5T/3Gf4qe+xK6A09STnllkB9MhT/ADz86VrHQDB38skgeSRQDheVQBjbGd+g/D1qJwtxOdLuGilybWYlhjcxnpzAdfIEeIAI3GKwzwcoUjSDpm4aRriTT3USk80JTmBGMc68y4PjkD8at6zLhHWY/wC3LwRsrJPbwuGU5DcoVQev7361pteZOOrOmLtCd2t6h3Wj3RzguFjH8TKD/p5q7+y/U0m0m0KHPdxiJh4hk2IPywR6MK6u1XQ5LrS5o4kLyKVkVR1PK3xADxPKW28eg3xWK9nnaJLpjSKIu+jlI5o+YqQwyAVODg42Iwc4HlW0Ib4+O7KSlrLk9M0UgWXaDfzRPKmkSKiKXLSzd2CACTyhogzHbbApl4Z4nS8so7tVKBwcqcEhgSrDI6jmGx2yMbDpWLg12XUkxJ7TPqtY0Scf4wRseQljPgPJ2296StP09oL68/s+6miVJSIZQw5ZOU/EroDh1DZwcYIGceFdnbDrzvexLGxJtl52I35HYjrjoQAmPImpvD2krHbw5G/KD7E7+Hqa9PBHwVnNP7jnwtxLNp0Pc3FrJInOzCSEhySxycpkY36Hb2q6tOOITqdrcmG57qGGUH/w7lg78oGAM/dB3rqqr1XVymEhXvJpGCRqN+ZycKB571f4YqWxGzqja+GuL4L7ve55wYmCuHXlIJGQPw/Crul7gXhRdPs0hzzSH45n/blb7bZ8vAeiimGhUKxHtonI1nTt9lhY4+b5/ID8K26sg7fNFZfomooCe5PdSj91iSp9Nyy+7rQFZXMS/CV8zmq7SbwOg3B2yPVfA1OrYAaRdUT/AMXae7fkAaeqz/ivKNDKPuOf5Ef/AKkVEgM+mn6wfP8ASpGr/c+f8qi6bIOdCOh6fMbVJ1f7nz/lQgXrBxLqSqRlYVJH+cgYPyz+VOEsWfvFfbFIfNJaXLzBDIkhySPtL44x5f7yKbNM15JgCOh2BHn5EHcGoRJ3zcLRzoyycxB8c758x60nW6PZTm0mxyk5jcbBs9Px6eh2rQ4Lgr6jyqPxPw6l5BynAcbxv+yfI/unofx8KloC9XDhV8XN4nmUcfMHP8qrdF1BjzQy7SxEqwPU42/EdD+NStEuAL65bwWNVPqcg/yNQC1vLwsSOgB/H3qb2YXmmmW6ur6e3GfqIYpSp+AYLuVYEfEcAezedUi2E15MLO2HNNICWP3Y0+87HwHgPMkeYzW8NWqmN1lRe9VuR1dRzKFAUAqRtjBHTrnO9Q+eAN6X1gOIof7O7oQy27K3dAhe8+sY7HAGyp026VsFpLzIp/GvOeoTLZXNpdoi/A/xKuF5hj09Mj5it30DWo5IUdWykgDK3ofA46HwPkcivP8Aqou7N8TLomoMGi20czTpDEkr55pFRVds4JywGTnAzXPVNMiuoXhlHNG4wcEjxyCGU5BBGflSNF2fXtsOWDVeWIHEaTwpIRnopdm89tgPbwrmik/dGrf6Gjivi6Cxt3mkIbGyqN+dvur65/TJ8KyzhTjE22lrbRxO90HkZYuRgBzHKu7HChAD59dtuohdpllcW1zYtcXIumYseRE5Y48FB8CgkljnOTvkCvuk6oh+JTzDGDjqPceHzrtw4YuPJhObso9X0e5t7SZu85/pBVrpOVcZD86sCPJjvjH2vKmzh+QtaQFjkmNd/l+uOvrmpisrqejKRgj9QRXVp+npBGI48hQSQCScZOcDPhXclRkfb9yI2Irn2Y6eJ9ZQkZW1haT053wi/wCkk/KourXAC8ufU+g/3+lNvYNph7m7vGG1zKFjz4pHkAj05iR/BVZA1SiiiqAKga9o6XdtNbyfYlQofMZ6MPUHBHqBU+igPLsdrLY3D2Nx8MkR+rbwdTupU+RG4+Y6jFWLcUgOsQQySfewQAo82ONvb+orSu27hGK4sHushJrVedH6ErkZjJ9TuPI+5rIeE7MCONj9qQ8zHqTucZP++pq6YGx7xQobz6DxpZ1e172GRfEjI9xuPz2+dMt7a867dR0/pVEswLMoI5kOGHiD6irMFfw1d81uh8U+H8On5YpiXUFYYkX5j+n9KUrEdxdvF0SX4k999v1HyFXtQiCRdwBGGDkEZFLGlDuLqWH7r/En6/pkfw0z3mPgA3wo/rS5xLEy91OgyY239uu/p1H8VGBxs74u2CPD8TtV3b3CiMliAF6knAA8yT0FJWn69AsffFwTjCxjBkJP3QvXPhTtw9wJJckS3wHL923zmNPWTH96/p9kfPak8scatloxcujOuKriFrmO8t+Z0BCTuqP3YPQfGRgsVyMfuiunQ4pZGCwR97c3bkxoPBckBmPgowSSf5Vu/EnCiT6fPaIqgvHhOgAYYaPpso5gOnhWTdn2rvZRPHZWks+pOxSdmiZltUViAgC7kkrzHJVc4BJ5ayx5vkstOGpomk2ltw9a4cm5vrj4mC/blYfdXP2IVP328yepC1mPHCPKWvJf+LldVQRfCqeSjG7/AAggs2526DanjS+ANSnkaWbkhaQ5kmnYSzN5BYojyIo8E5wB5VR8f8KraX1lGtxNO3JJLIshQKgGFRlWNV5ctzDfP2evWtlRQoezng1tUvJo7qXkMSAuCAZCh2IjBHIvUZc5xzDAych9vOy2/sJHfSZkeFtzbzsdj+6eh98qfA560naLrf8AZ2q21220Ug7iY+St94+2Fb/269Hg5qslfDCZkkEXEDR/8DbRvnGWl29+VZD+vyqXe9mOo3CI8+oxtIjLIsIhxAXUggOwYO67eI+VajRVFjiukW2ZnWmcBXUuoW11fC25bVWMawtI3NISMM3eIMBcAjGdwKl8Z9ktrekzRE2tz172MYDH/wAxBgN77H1PSnqirJJKkQ3Z541bg/VLHJlgNxGP+bbZY482j2Ye+MetVI4jC7O0kR8RIrqfzGK9O18K1a2Qed+GeHTql3FFmT6NgyTuqthgMcsfebAFj5HOK9B2dmkUaRxqERAFVVGAoHQAeVdoFfaNgKKKKgBRRRQFTxZpn0iwuof8SF1HoSp5T8jg15r4VuM26+aMR+fMP1r1Sa8naRi3uLq3chSkpUBjjdWZSN/HYVK7Bods4JBPQj9aTONLJredLtB4hJR5+R+YGPcCmfT5Mxj02P8AL8qmatp4uLV0IyShHzHT55ANavlAQtch72BZoz8SfGhHl1P9f4amaVqAmiVx16MPI+P9fnUjhrs+vJbCK8sZUuFbmEtuxCsjBiCq5OCSMNuVPxDY5pUkkktJmVUaJvvwzKVZT5b4yPI7Gs7A3UGqOLiyPH1iOjeWMj5Hau7/AOqbf9pv+k1ayC24C4Xjn1kBUASCPvW8Rz5wmx8iwIA/ZrfIogoAHQVknYYRLcalOOh7pFPp9Yf0Va13NeV9S7nR1Yl4n2s/4h1RNH1WG9KkW96DDdYGQrrgpLgdTyk5A6gMetaBST2v2Sy6TO3MA0DJKp8mDBce5VyPciqYZazRbIriP+maxDcQrPDIskTZw6nbYkH2wQevlWA3mqm8urm8bpM+IvSFPhj/ABA5j6mtL7LNMaXTbpp4yiX1xPMF3Vu7lCgdMFc4OPTBHUVmWs6DLpd19EmJaF97WU/eX/DbydcgY9vAivVicjIWuW6vbyhugUt7EDINbN2O6nLPo9s8pyyhowT1KoxRT67DGfHFYrxHNy2sp8xj8SBXoHgS17vS7FMYItosg7EEopOfmTUyBe0UUVUBRRRQBRRRQBRRRQBRRRQBXGSQKCzEAAZJJwAB1JJ6CuVZj23WsxitnJkNirkXaRkgkHHI74+1GpG49R44IAOIO1CS4drfS8HBxJeMMxJ5iIH+8f1+z7g5pXt+EbZSZJE7+RsmSSX42ck5ZiG2yT6VPSSOONFiChcDlC/Zx4EY8+tR5JS3U1qopAX7Oz+jSMqklGclR+yp6IPY9Ka7F/hI8jVNd3fIwzkjHT1z1/KoN9xOIULcu/RRndj4AACp6BfcB3Zt+Imt4iViuIS8ifdZwCwYDwO3X1PnWo8W8HW+oQPFPGpJUhJOUF4z4MrdRg746HoaT+yXge4heXUL0YuJ15UjPWKPOcHyJwvw9QBvuSBpMsgVSzHAAJJPgBuTWTB5i0/hqOGaa0uYEFxAcNnJEi9VkXJxggj8RUqa1js5obyOCN1hb62IopWSM7P8JGOYAnB8OvhUixuzdXF1fsPiuJW5M9ViB5UX8AB/CKk39wEikdtwqkkHx26fPp86slwBy4s0KGK3l1nTphBzQB3URhorgbFCUyOR98Fh5nIzklqhvkitBOx5V7sSOW2wOUEk+WB4elZpcB4ND0nTCpZ9RcM5OcJH3iTMAM7HDJt/n8an9p3FjnT7iOGAfR5GW3WfvVGXDfWKsWOYqOVk5s9Q3gN+LNDaSS/k1hKkxo4p12aDTp7mMISgVlznBXnUNjB/ZJx64pY7QeJIJNOuLKKTM8jRoF5ThmMsRaNXxymRVKkqDkZrjxLqL3pOiwgKxMMbkq7OqDErzDGF7tVVF3OWZ8DHU32n8BR2U6XN9qCPGkrzJG6pBCszf8wF5Gy3UgZ64xjFVxYemyZz9GhWdsI40jXoihR7AAD8hVXxfwrDqFq9vMNjujD7UbjPK6+oz8wSPGvh4208db60H/vxf/1UrTuIrW4YrBcwTMBkiOVHIHmQrE12GJ5js7Oe6vrbTJlIkW47ub1CnDH5KHOfHY16sUYGKTJez0f27HqaFQO6ZZF35jJylFcbYxybHp08cmnSgCiiigCiiigCiiigCiiigCiiigCsS1btU1N0uFjtrSRFkkhdGSVnwrFSGQyANlcZA8ztVpxzxZLdXMlrbStFbwMUuHQ8ryyfeiVhuqL0YjBJJHQZqgsrCOFSsaBATkgeJ89/asp5K4RZRsV+FdaRJWtO971B/cyFShOwJQq24IOdsnocEjFMr3QQnmzvuNvTp+P61F1fhuG4+JgUkHSRNmB8M+fz+WKqL+xaFMXOoP3fgAoEjegOSxq8MyqmHFnbq2qAEHlLMxCxxruznwAA6nJ/OtL7Oey4wst7fBXudjHH1S3HUY8DJ6+Hh51mHBenuLg3tvIluoUrG8wE0g2w8gBPKpxzDLdOY7eNXs3G+oanC1u0iR26uyPPEpR7lRsFAyQoI3JG2+PME8iZGrNT1ftEt43aG3Bu516pERyJ/wCrKfgT23b92lPiLXdUubWaEfQ175GQgd8GVWBGBITgnBxkoBVNp4EEYjhVY0HgB+ZJySfU13m+f9o1zyyyb4NFFexV02V7fu7a5j7mQLiPcFJANsqwJHN5jrv64qdf2olieNtgykE+Xr8uvyq01e3iuoDDOpPirDHMp8GHr+opL0iGSWeS0upCwhGQo270Z25m6sMEHHrv0reGa1yVcRs0rje31FbGwvI2gaEER3kc6JyPEhHOpZcBCBvuRnGx8G3h/gLR5rppluIb50Uhk/8ADFMnZpHSFBzMd92yASSN8YzaLhgfSZ5JI1dFUfR02CDZiV5RsMHzH3s70vQzS3t2vfRHkiDF40XlKrj7O+5JOBjPj4VCmnyRRsPEXFMFnOLLSo7aOR0555o1jPdKDygYUYeXPgxPLkZBzS41ghfvHHeSHrJJ9Y5/ibJHsMD0pJ4LvVN5MVhwHBPw7CFQSeXHTBOB7getPqsCMisssndFoo65rVHxzorY6cyg4/EVDu9AhcDCCNhurxgI6HwIZcb1Y0Vkm0XLjs57Q5Y5hp+oyZc/8PcMf77yR2P3/Inc9Dk4LaxXnnifTxPbSJtzqvOnmCN9vLIyPnWy9n+vfTNNtZycs0YDn99fgf8A1KT866oS2RlJUMNFFFaFQooooAooooAooooAooooDz3EHtrm7tpjmRJndjjBcO3OsnqGBHt0qwE6/tD8ad+1Tg2Oe3lvUzHdW0TMrr99VBYxup2ZTvjxBNYquq3JAIWBgQD1cZHzrnnj5s0Uhzadf2hVHrejx3TIWYxuu3OPiBXqRg+vj+tVUl7cMN2jiHiQCx/FsAfhUjRtH1OW3uriBe/ihIILq3NICDzGHGA/LjcA+IxmojB+g2jjq/C8iWyxWpdlZy0oLqC+QADnYYGOnr41Z8JaXNBCRM2cn4Uzzd2N9s+vkNtvU1Q2muXDorqsLA9QC4OfLfbNS04nUbSrJE3tzKfZl6/hRqVUFQ2PMo6kVEkvz90Y9+tUp1+3xnvk/Hf8OtdU/EKY+rV5SemFYD5swAA9d6ooMmy7m1EhSSQoA3Pl8z0pRg1SOS/MneKqInICTjvCc+fhk/kPOpFppVxezcvI0zLv3EQJVPIyHYD3YgfpVhd9nGqCVJHsHMag8qo0Ttvt8Sq//wAVrGBVs7m12LIXvgSTgBSWJPgAFySfSui84jljGTBOozjmlVok9PiYGrXg7g69XVLGU2E0SRyEuzKqgDlO538P/it71DTo54nimQSRuOVlbcEf78fCrLGvZGx5xsOJOZ+R17p26Z5SH/yuBv7etWcU5XoflXXx/wBnT6aSwDS2Lt8Lbl7c+Afx5c9H+R36rVtqNwmOXluI/A5AfHq3Q++9UlAspDiuoeY/A0NqHkPxpZk1yX7tsf4pEH6Zrol1uXGGaCH+LnYfIkD9apoTsXGqaqsMcjswyVYDPUkjYAVpfYfqVv8A2bFbRyc00QLyoVZGXnZmGzD4gAQOZdtvWsg0zQpLlg0VvPdtn+8EbMv/AFtiNR862Xsr4Hmsu/nucLLOEURghjGq832nBwWYtkgbDA3PhvBUUbs0CiiitCoUUUUAUUUUAUUUUAUUUUB1XNssiPG4DI6lWU9CCMEH0INJd52Naa4wqTQ/+nPKPwDMyj8KKKAmaZ2VaZCQwtVkYfemLTH3xISoPsBTYqgDA2AoooDPeJuxq3uJnnt5WtZXPM4VQ8TnxJjJGGPmGHUnxrM+LOGpLAMTMkuAT/dMmcLzf4re1FFQ0mBMTis+Mf8Aq/7VpfZ52f8A9p263Mtw0cfOQYo0w5A8O9LHGfRQa+0VGqJs2fRtCgtIhFbxLEg8FHU+bE7s3qSTU+iirEBRRRQHwjNK2p9l2mTuXezjDHqY+aI+/wBUyjPrRRQEe37INKU5Nrzn/wAySWT8mcj8qvLDhOyg3itLeM+axID+IXNfaKAtAK+0UUAUUUUAUUUUAUUUUAUUUUAUUUUB/9k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>
              <a:latin typeface="Constantia" pitchFamily="18" charset="0"/>
            </a:endParaRPr>
          </a:p>
        </p:txBody>
      </p:sp>
      <p:pic>
        <p:nvPicPr>
          <p:cNvPr id="25612" name="Picture 24" descr="http://3.bp.blogspot.com/-JuzFRPx3O4s/UPTGM6RXFDI/AAAAAAAACts/BbAsW_wBubo/s400/listen.jpg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6948488" y="4724400"/>
            <a:ext cx="1506537" cy="1566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" name="TextovéPole 15"/>
          <p:cNvSpPr txBox="1"/>
          <p:nvPr/>
        </p:nvSpPr>
        <p:spPr>
          <a:xfrm>
            <a:off x="5003800" y="6165850"/>
            <a:ext cx="1076325" cy="368300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err="1">
                <a:latin typeface="Times New Roman" pitchFamily="18" charset="0"/>
                <a:cs typeface="Times New Roman" pitchFamily="18" charset="0"/>
              </a:rPr>
              <a:t>Stand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>
                <a:latin typeface="Times New Roman" pitchFamily="18" charset="0"/>
                <a:cs typeface="Times New Roman" pitchFamily="18" charset="0"/>
              </a:rPr>
              <a:t>up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68313" y="2781300"/>
            <a:ext cx="1049337" cy="36830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err="1">
                <a:latin typeface="Times New Roman" pitchFamily="18" charset="0"/>
                <a:cs typeface="Times New Roman" pitchFamily="18" charset="0"/>
              </a:rPr>
              <a:t>Sit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>
                <a:latin typeface="Times New Roman" pitchFamily="18" charset="0"/>
                <a:cs typeface="Times New Roman" pitchFamily="18" charset="0"/>
              </a:rPr>
              <a:t>down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484438" y="2492375"/>
            <a:ext cx="1782762" cy="369888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atin typeface="Times New Roman" pitchFamily="18" charset="0"/>
                <a:cs typeface="Times New Roman" pitchFamily="18" charset="0"/>
              </a:rPr>
              <a:t>Open </a:t>
            </a:r>
            <a:r>
              <a:rPr lang="cs-CZ" b="1" dirty="0" err="1">
                <a:latin typeface="Times New Roman" pitchFamily="18" charset="0"/>
                <a:cs typeface="Times New Roman" pitchFamily="18" charset="0"/>
              </a:rPr>
              <a:t>your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>
                <a:latin typeface="Times New Roman" pitchFamily="18" charset="0"/>
                <a:cs typeface="Times New Roman" pitchFamily="18" charset="0"/>
              </a:rPr>
              <a:t>book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859338" y="2565400"/>
            <a:ext cx="1784350" cy="36830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err="1">
                <a:latin typeface="Times New Roman" pitchFamily="18" charset="0"/>
                <a:cs typeface="Times New Roman" pitchFamily="18" charset="0"/>
              </a:rPr>
              <a:t>Close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>
                <a:latin typeface="Times New Roman" pitchFamily="18" charset="0"/>
                <a:cs typeface="Times New Roman" pitchFamily="18" charset="0"/>
              </a:rPr>
              <a:t>your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>
                <a:latin typeface="Times New Roman" pitchFamily="18" charset="0"/>
                <a:cs typeface="Times New Roman" pitchFamily="18" charset="0"/>
              </a:rPr>
              <a:t>book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948488" y="1773238"/>
            <a:ext cx="1927225" cy="368300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err="1">
                <a:latin typeface="Times New Roman" pitchFamily="18" charset="0"/>
                <a:cs typeface="Times New Roman" pitchFamily="18" charset="0"/>
              </a:rPr>
              <a:t>Write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>
                <a:latin typeface="Times New Roman" pitchFamily="18" charset="0"/>
                <a:cs typeface="Times New Roman" pitchFamily="18" charset="0"/>
              </a:rPr>
              <a:t>your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>
                <a:latin typeface="Times New Roman" pitchFamily="18" charset="0"/>
                <a:cs typeface="Times New Roman" pitchFamily="18" charset="0"/>
              </a:rPr>
              <a:t>name</a:t>
            </a:r>
            <a:r>
              <a:rPr lang="cs-CZ" dirty="0"/>
              <a:t>.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187450" y="4221163"/>
            <a:ext cx="698500" cy="369887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atin typeface="Times New Roman" pitchFamily="18" charset="0"/>
                <a:cs typeface="Times New Roman" pitchFamily="18" charset="0"/>
              </a:rPr>
              <a:t>Look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8101013" y="5876925"/>
            <a:ext cx="800100" cy="369888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atin typeface="Times New Roman" pitchFamily="18" charset="0"/>
                <a:cs typeface="Times New Roman" pitchFamily="18" charset="0"/>
              </a:rPr>
              <a:t>Listen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6659563" y="4221163"/>
            <a:ext cx="2160587" cy="369887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err="1">
                <a:latin typeface="Times New Roman" pitchFamily="18" charset="0"/>
                <a:cs typeface="Times New Roman" pitchFamily="18" charset="0"/>
              </a:rPr>
              <a:t>Take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>
                <a:latin typeface="Times New Roman" pitchFamily="18" charset="0"/>
                <a:cs typeface="Times New Roman" pitchFamily="18" charset="0"/>
              </a:rPr>
              <a:t>out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>
                <a:latin typeface="Times New Roman" pitchFamily="18" charset="0"/>
                <a:cs typeface="Times New Roman" pitchFamily="18" charset="0"/>
              </a:rPr>
              <a:t>your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>
                <a:latin typeface="Times New Roman" pitchFamily="18" charset="0"/>
                <a:cs typeface="Times New Roman" pitchFamily="18" charset="0"/>
              </a:rPr>
              <a:t>book</a:t>
            </a:r>
            <a:r>
              <a:rPr lang="cs-CZ" dirty="0"/>
              <a:t>.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2339975" y="5229225"/>
            <a:ext cx="2262188" cy="369888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err="1">
                <a:latin typeface="Times New Roman" pitchFamily="18" charset="0"/>
                <a:cs typeface="Times New Roman" pitchFamily="18" charset="0"/>
              </a:rPr>
              <a:t>Take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>
                <a:latin typeface="Times New Roman" pitchFamily="18" charset="0"/>
                <a:cs typeface="Times New Roman" pitchFamily="18" charset="0"/>
              </a:rPr>
              <a:t>out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>
                <a:latin typeface="Times New Roman" pitchFamily="18" charset="0"/>
                <a:cs typeface="Times New Roman" pitchFamily="18" charset="0"/>
              </a:rPr>
              <a:t>your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>
                <a:latin typeface="Times New Roman" pitchFamily="18" charset="0"/>
                <a:cs typeface="Times New Roman" pitchFamily="18" charset="0"/>
              </a:rPr>
              <a:t>pencil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827088" y="6237288"/>
            <a:ext cx="1871662" cy="369887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err="1">
                <a:latin typeface="Times New Roman" pitchFamily="18" charset="0"/>
                <a:cs typeface="Times New Roman" pitchFamily="18" charset="0"/>
              </a:rPr>
              <a:t>Touch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>
                <a:latin typeface="Times New Roman" pitchFamily="18" charset="0"/>
                <a:cs typeface="Times New Roman" pitchFamily="18" charset="0"/>
              </a:rPr>
              <a:t>your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>
                <a:latin typeface="Times New Roman" pitchFamily="18" charset="0"/>
                <a:cs typeface="Times New Roman" pitchFamily="18" charset="0"/>
              </a:rPr>
              <a:t>desk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  <p:sp>
        <p:nvSpPr>
          <p:cNvPr id="26" name="Obdélník 25"/>
          <p:cNvSpPr/>
          <p:nvPr/>
        </p:nvSpPr>
        <p:spPr>
          <a:xfrm>
            <a:off x="3708400" y="188913"/>
            <a:ext cx="1885950" cy="584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err="1">
                <a:latin typeface="Times New Roman" pitchFamily="18" charset="0"/>
                <a:cs typeface="Times New Roman" pitchFamily="18" charset="0"/>
              </a:rPr>
              <a:t>repetition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5" name="Picture 2" descr="http://1.bp.blogspot.com/_wqKpMjumKVM/S7zJSANOjsI/AAAAAAAAABg/GYieqbet4Go/s1600/penguin_dreaming_well_done_sticker-p217121495410386220qjcl_400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47813" y="908050"/>
            <a:ext cx="5805487" cy="5805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13" y="981075"/>
            <a:ext cx="8229600" cy="708025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err="1" smtClean="0"/>
              <a:t>Resources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rodicum.cz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clanek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rostouci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zidle</a:t>
            </a:r>
            <a:r>
              <a:rPr lang="cs-CZ" dirty="0" smtClean="0">
                <a:hlinkClick r:id="rId2"/>
              </a:rPr>
              <a:t>-a-stoly-pro-</a:t>
            </a:r>
            <a:r>
              <a:rPr lang="cs-CZ" dirty="0" err="1" smtClean="0">
                <a:hlinkClick r:id="rId2"/>
              </a:rPr>
              <a:t>deti</a:t>
            </a:r>
            <a:r>
              <a:rPr lang="cs-CZ" dirty="0" smtClean="0">
                <a:hlinkClick r:id="rId2"/>
              </a:rPr>
              <a:t>-a-</a:t>
            </a:r>
            <a:r>
              <a:rPr lang="cs-CZ" dirty="0" err="1" smtClean="0">
                <a:hlinkClick r:id="rId2"/>
              </a:rPr>
              <a:t>mladez</a:t>
            </a:r>
            <a:r>
              <a:rPr lang="cs-CZ" dirty="0" smtClean="0">
                <a:hlinkClick r:id="rId2"/>
              </a:rPr>
              <a:t>/1221/</a:t>
            </a: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>
                <a:hlinkClick r:id="rId3"/>
              </a:rPr>
              <a:t>http://lulu-</a:t>
            </a:r>
            <a:r>
              <a:rPr lang="cs-CZ" dirty="0" err="1" smtClean="0">
                <a:hlinkClick r:id="rId3"/>
              </a:rPr>
              <a:t>pages.blogspot.cz</a:t>
            </a:r>
            <a:r>
              <a:rPr lang="cs-CZ" dirty="0" smtClean="0">
                <a:hlinkClick r:id="rId3"/>
              </a:rPr>
              <a:t>/2012_03_30_archive.</a:t>
            </a:r>
            <a:r>
              <a:rPr lang="cs-CZ" dirty="0" err="1" smtClean="0">
                <a:hlinkClick r:id="rId3"/>
              </a:rPr>
              <a:t>html</a:t>
            </a: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>
                <a:hlinkClick r:id="rId4"/>
              </a:rPr>
              <a:t>http://thecontentcocktail.com/2013/01/16/sometimes-the-hardest-thing-you-will-ever-have-to-do/</a:t>
            </a: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>
                <a:hlinkClick r:id="rId5"/>
              </a:rPr>
              <a:t>http://www.</a:t>
            </a:r>
            <a:r>
              <a:rPr lang="cs-CZ" dirty="0" err="1" smtClean="0">
                <a:hlinkClick r:id="rId5"/>
              </a:rPr>
              <a:t>esl</a:t>
            </a:r>
            <a:r>
              <a:rPr lang="cs-CZ" dirty="0" smtClean="0">
                <a:hlinkClick r:id="rId5"/>
              </a:rPr>
              <a:t>-</a:t>
            </a:r>
            <a:r>
              <a:rPr lang="cs-CZ" dirty="0" err="1" smtClean="0">
                <a:hlinkClick r:id="rId5"/>
              </a:rPr>
              <a:t>library.com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flashcards.php</a:t>
            </a:r>
            <a:r>
              <a:rPr lang="cs-CZ" dirty="0" smtClean="0">
                <a:hlinkClick r:id="rId5"/>
              </a:rPr>
              <a:t>?</a:t>
            </a:r>
            <a:r>
              <a:rPr lang="cs-CZ" dirty="0" err="1" smtClean="0">
                <a:hlinkClick r:id="rId5"/>
              </a:rPr>
              <a:t>viewtype</a:t>
            </a:r>
            <a:r>
              <a:rPr lang="cs-CZ" dirty="0" smtClean="0">
                <a:hlinkClick r:id="rId5"/>
              </a:rPr>
              <a:t>=</a:t>
            </a:r>
            <a:r>
              <a:rPr lang="cs-CZ" dirty="0" err="1" smtClean="0">
                <a:hlinkClick r:id="rId5"/>
              </a:rPr>
              <a:t>topic</a:t>
            </a:r>
            <a:r>
              <a:rPr lang="cs-CZ" dirty="0" smtClean="0">
                <a:hlinkClick r:id="rId5"/>
              </a:rPr>
              <a:t>&amp;</a:t>
            </a:r>
            <a:r>
              <a:rPr lang="cs-CZ" dirty="0" err="1" smtClean="0">
                <a:hlinkClick r:id="rId5"/>
              </a:rPr>
              <a:t>section</a:t>
            </a:r>
            <a:r>
              <a:rPr lang="cs-CZ" dirty="0" smtClean="0">
                <a:hlinkClick r:id="rId5"/>
              </a:rPr>
              <a:t>_id=221&amp;</a:t>
            </a:r>
            <a:r>
              <a:rPr lang="cs-CZ" dirty="0" err="1" smtClean="0">
                <a:hlinkClick r:id="rId5"/>
              </a:rPr>
              <a:t>main</a:t>
            </a:r>
            <a:r>
              <a:rPr lang="cs-CZ" dirty="0" smtClean="0">
                <a:hlinkClick r:id="rId5"/>
              </a:rPr>
              <a:t>_</a:t>
            </a:r>
            <a:r>
              <a:rPr lang="cs-CZ" dirty="0" err="1" smtClean="0">
                <a:hlinkClick r:id="rId5"/>
              </a:rPr>
              <a:t>section</a:t>
            </a:r>
            <a:r>
              <a:rPr lang="cs-CZ" dirty="0" smtClean="0">
                <a:hlinkClick r:id="rId5"/>
              </a:rPr>
              <a:t>=142</a:t>
            </a: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>
                <a:hlinkClick r:id="rId6"/>
              </a:rPr>
              <a:t>http://www.</a:t>
            </a:r>
            <a:r>
              <a:rPr lang="cs-CZ" dirty="0" err="1" smtClean="0">
                <a:hlinkClick r:id="rId6"/>
              </a:rPr>
              <a:t>eslhq.com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gallery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browseimages.php</a:t>
            </a:r>
            <a:r>
              <a:rPr lang="cs-CZ" dirty="0" smtClean="0">
                <a:hlinkClick r:id="rId6"/>
              </a:rPr>
              <a:t>?c=530</a:t>
            </a: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>
                <a:hlinkClick r:id="rId7"/>
              </a:rPr>
              <a:t>http://www.</a:t>
            </a:r>
            <a:r>
              <a:rPr lang="cs-CZ" dirty="0" err="1" smtClean="0">
                <a:hlinkClick r:id="rId7"/>
              </a:rPr>
              <a:t>pixmac.cz</a:t>
            </a:r>
            <a:r>
              <a:rPr lang="cs-CZ" dirty="0" smtClean="0">
                <a:hlinkClick r:id="rId7"/>
              </a:rPr>
              <a:t>/fotka/3d+</a:t>
            </a:r>
            <a:r>
              <a:rPr lang="cs-CZ" dirty="0" err="1" smtClean="0">
                <a:hlinkClick r:id="rId7"/>
              </a:rPr>
              <a:t>hand</a:t>
            </a:r>
            <a:r>
              <a:rPr lang="cs-CZ" dirty="0" smtClean="0">
                <a:hlinkClick r:id="rId7"/>
              </a:rPr>
              <a:t>+</a:t>
            </a:r>
            <a:r>
              <a:rPr lang="cs-CZ" dirty="0" err="1" smtClean="0">
                <a:hlinkClick r:id="rId7"/>
              </a:rPr>
              <a:t>polohovac</a:t>
            </a:r>
            <a:r>
              <a:rPr lang="cs-CZ" dirty="0" smtClean="0">
                <a:hlinkClick r:id="rId7"/>
              </a:rPr>
              <a:t>%C3%AD+</a:t>
            </a:r>
            <a:r>
              <a:rPr lang="cs-CZ" dirty="0" err="1" smtClean="0">
                <a:hlinkClick r:id="rId7"/>
              </a:rPr>
              <a:t>pr</a:t>
            </a:r>
            <a:r>
              <a:rPr lang="cs-CZ" dirty="0" smtClean="0">
                <a:hlinkClick r:id="rId7"/>
              </a:rPr>
              <a:t>%C3%A1vo/000048621079#</a:t>
            </a:r>
            <a:r>
              <a:rPr lang="cs-CZ" dirty="0" err="1" smtClean="0">
                <a:hlinkClick r:id="rId7"/>
              </a:rPr>
              <a:t>utm</a:t>
            </a:r>
            <a:r>
              <a:rPr lang="cs-CZ" dirty="0" smtClean="0">
                <a:hlinkClick r:id="rId7"/>
              </a:rPr>
              <a:t>_</a:t>
            </a:r>
            <a:r>
              <a:rPr lang="cs-CZ" dirty="0" err="1" smtClean="0">
                <a:hlinkClick r:id="rId7"/>
              </a:rPr>
              <a:t>source</a:t>
            </a:r>
            <a:r>
              <a:rPr lang="cs-CZ" dirty="0" smtClean="0">
                <a:hlinkClick r:id="rId7"/>
              </a:rPr>
              <a:t>=3011892&amp;</a:t>
            </a:r>
            <a:r>
              <a:rPr lang="cs-CZ" dirty="0" err="1" smtClean="0">
                <a:hlinkClick r:id="rId7"/>
              </a:rPr>
              <a:t>utm</a:t>
            </a:r>
            <a:r>
              <a:rPr lang="cs-CZ" dirty="0" smtClean="0">
                <a:hlinkClick r:id="rId7"/>
              </a:rPr>
              <a:t>_medium=link&amp;</a:t>
            </a:r>
            <a:r>
              <a:rPr lang="cs-CZ" dirty="0" err="1" smtClean="0">
                <a:hlinkClick r:id="rId7"/>
              </a:rPr>
              <a:t>utm</a:t>
            </a:r>
            <a:r>
              <a:rPr lang="cs-CZ" dirty="0" smtClean="0">
                <a:hlinkClick r:id="rId7"/>
              </a:rPr>
              <a:t>_</a:t>
            </a:r>
            <a:r>
              <a:rPr lang="cs-CZ" dirty="0" err="1" smtClean="0">
                <a:hlinkClick r:id="rId7"/>
              </a:rPr>
              <a:t>campaign</a:t>
            </a:r>
            <a:r>
              <a:rPr lang="cs-CZ" dirty="0" smtClean="0">
                <a:hlinkClick r:id="rId7"/>
              </a:rPr>
              <a:t>=</a:t>
            </a:r>
            <a:r>
              <a:rPr lang="cs-CZ" dirty="0" err="1" smtClean="0">
                <a:hlinkClick r:id="rId7"/>
              </a:rPr>
              <a:t>affiliate</a:t>
            </a: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>
                <a:hlinkClick r:id="rId8"/>
              </a:rPr>
              <a:t>http://es-</a:t>
            </a:r>
            <a:r>
              <a:rPr lang="cs-CZ" dirty="0" err="1" smtClean="0">
                <a:hlinkClick r:id="rId8"/>
              </a:rPr>
              <a:t>learningsupport.ism</a:t>
            </a:r>
            <a:r>
              <a:rPr lang="cs-CZ" dirty="0" smtClean="0">
                <a:hlinkClick r:id="rId8"/>
              </a:rPr>
              <a:t>-online.</a:t>
            </a:r>
            <a:r>
              <a:rPr lang="cs-CZ" dirty="0" err="1" smtClean="0">
                <a:hlinkClick r:id="rId8"/>
              </a:rPr>
              <a:t>org</a:t>
            </a:r>
            <a:r>
              <a:rPr lang="cs-CZ" dirty="0" smtClean="0">
                <a:hlinkClick r:id="rId8"/>
              </a:rPr>
              <a:t>/2011/08/24/a-</a:t>
            </a:r>
            <a:r>
              <a:rPr lang="cs-CZ" dirty="0" err="1" smtClean="0">
                <a:hlinkClick r:id="rId8"/>
              </a:rPr>
              <a:t>stand</a:t>
            </a:r>
            <a:r>
              <a:rPr lang="cs-CZ" dirty="0" smtClean="0">
                <a:hlinkClick r:id="rId8"/>
              </a:rPr>
              <a:t>-</a:t>
            </a:r>
            <a:r>
              <a:rPr lang="cs-CZ" dirty="0" err="1" smtClean="0">
                <a:hlinkClick r:id="rId8"/>
              </a:rPr>
              <a:t>up</a:t>
            </a:r>
            <a:r>
              <a:rPr lang="cs-CZ" dirty="0" smtClean="0">
                <a:hlinkClick r:id="rId8"/>
              </a:rPr>
              <a:t>-idea-to-</a:t>
            </a:r>
            <a:r>
              <a:rPr lang="cs-CZ" dirty="0" err="1" smtClean="0">
                <a:hlinkClick r:id="rId8"/>
              </a:rPr>
              <a:t>shake</a:t>
            </a:r>
            <a:r>
              <a:rPr lang="cs-CZ" dirty="0" smtClean="0">
                <a:hlinkClick r:id="rId8"/>
              </a:rPr>
              <a:t>-</a:t>
            </a:r>
            <a:r>
              <a:rPr lang="cs-CZ" dirty="0" err="1" smtClean="0">
                <a:hlinkClick r:id="rId8"/>
              </a:rPr>
              <a:t>things</a:t>
            </a:r>
            <a:r>
              <a:rPr lang="cs-CZ" dirty="0" smtClean="0">
                <a:hlinkClick r:id="rId8"/>
              </a:rPr>
              <a:t>-</a:t>
            </a:r>
            <a:r>
              <a:rPr lang="cs-CZ" dirty="0" err="1" smtClean="0">
                <a:hlinkClick r:id="rId8"/>
              </a:rPr>
              <a:t>up</a:t>
            </a:r>
            <a:r>
              <a:rPr lang="cs-CZ" dirty="0" smtClean="0">
                <a:hlinkClick r:id="rId8"/>
              </a:rPr>
              <a:t>-in-</a:t>
            </a:r>
            <a:r>
              <a:rPr lang="cs-CZ" dirty="0" err="1" smtClean="0">
                <a:hlinkClick r:id="rId8"/>
              </a:rPr>
              <a:t>the</a:t>
            </a:r>
            <a:r>
              <a:rPr lang="cs-CZ" dirty="0" smtClean="0">
                <a:hlinkClick r:id="rId8"/>
              </a:rPr>
              <a:t>-</a:t>
            </a:r>
            <a:r>
              <a:rPr lang="cs-CZ" dirty="0" err="1" smtClean="0">
                <a:hlinkClick r:id="rId8"/>
              </a:rPr>
              <a:t>classroom</a:t>
            </a:r>
            <a:r>
              <a:rPr lang="cs-CZ" dirty="0" smtClean="0">
                <a:hlinkClick r:id="rId8"/>
              </a:rPr>
              <a:t>/</a:t>
            </a: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>
                <a:hlinkClick r:id="rId9"/>
              </a:rPr>
              <a:t>http://clonard.com/clonardinprint.html</a:t>
            </a: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>
                <a:hlinkClick r:id="rId10"/>
              </a:rPr>
              <a:t>http://www.</a:t>
            </a:r>
            <a:r>
              <a:rPr lang="cs-CZ" dirty="0" err="1" smtClean="0">
                <a:hlinkClick r:id="rId10"/>
              </a:rPr>
              <a:t>englishforlearner.com</a:t>
            </a:r>
            <a:r>
              <a:rPr lang="cs-CZ" dirty="0" smtClean="0">
                <a:hlinkClick r:id="rId10"/>
              </a:rPr>
              <a:t>/</a:t>
            </a:r>
            <a:r>
              <a:rPr lang="cs-CZ" dirty="0" err="1" smtClean="0">
                <a:hlinkClick r:id="rId10"/>
              </a:rPr>
              <a:t>word</a:t>
            </a:r>
            <a:r>
              <a:rPr lang="cs-CZ" dirty="0" smtClean="0">
                <a:hlinkClick r:id="rId10"/>
              </a:rPr>
              <a:t>/967/</a:t>
            </a:r>
            <a:r>
              <a:rPr lang="cs-CZ" dirty="0" err="1" smtClean="0">
                <a:hlinkClick r:id="rId10"/>
              </a:rPr>
              <a:t>write</a:t>
            </a:r>
            <a:r>
              <a:rPr lang="cs-CZ" dirty="0" smtClean="0">
                <a:hlinkClick r:id="rId10"/>
              </a:rPr>
              <a:t>-</a:t>
            </a:r>
            <a:r>
              <a:rPr lang="cs-CZ" dirty="0" err="1" smtClean="0">
                <a:hlinkClick r:id="rId10"/>
              </a:rPr>
              <a:t>your</a:t>
            </a:r>
            <a:r>
              <a:rPr lang="cs-CZ" dirty="0" smtClean="0">
                <a:hlinkClick r:id="rId10"/>
              </a:rPr>
              <a:t>-</a:t>
            </a:r>
            <a:r>
              <a:rPr lang="cs-CZ" dirty="0" err="1" smtClean="0">
                <a:hlinkClick r:id="rId10"/>
              </a:rPr>
              <a:t>name</a:t>
            </a: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>
                <a:hlinkClick r:id="rId11"/>
              </a:rPr>
              <a:t>http://ilikeitdoyou.blogspot.cz/2010/01/turn-your-desk-into-touch-screen.html</a:t>
            </a: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>
                <a:hlinkClick r:id="rId12"/>
              </a:rPr>
              <a:t>http://liveangarsk.ru/blog/proksr/20130218/look-see-watc</a:t>
            </a: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>
                <a:hlinkClick r:id="rId13"/>
              </a:rPr>
              <a:t>http://quizlet.com/4777303/english-time-1-classroom-language-flash-cards/</a:t>
            </a: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>
                <a:hlinkClick r:id="rId14"/>
              </a:rPr>
              <a:t>http://www.</a:t>
            </a:r>
            <a:r>
              <a:rPr lang="cs-CZ" dirty="0" err="1" smtClean="0">
                <a:hlinkClick r:id="rId14"/>
              </a:rPr>
              <a:t>mrlang.ca</a:t>
            </a:r>
            <a:r>
              <a:rPr lang="cs-CZ" dirty="0" smtClean="0">
                <a:hlinkClick r:id="rId14"/>
              </a:rPr>
              <a:t>/Picture%20Dictionary/</a:t>
            </a:r>
            <a:r>
              <a:rPr lang="cs-CZ" dirty="0" err="1" smtClean="0">
                <a:hlinkClick r:id="rId14"/>
              </a:rPr>
              <a:t>chinese.htm</a:t>
            </a: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dirty="0" smtClean="0">
                <a:hlinkClick r:id="rId15"/>
              </a:rPr>
              <a:t>http://phonetic-blog.blogspot.cz/2011/10/well-done-everyone.html</a:t>
            </a: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ppt/theme/themeOverride2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95</TotalTime>
  <Words>159</Words>
  <Application>Microsoft Office PowerPoint</Application>
  <PresentationFormat>On-screen Show (4:3)</PresentationFormat>
  <Paragraphs>65</Paragraphs>
  <Slides>15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4</vt:i4>
      </vt:variant>
      <vt:variant>
        <vt:lpstr>Nadpisy snímků</vt:lpstr>
      </vt:variant>
      <vt:variant>
        <vt:i4>15</vt:i4>
      </vt:variant>
    </vt:vector>
  </HeadingPairs>
  <TitlesOfParts>
    <vt:vector size="24" baseType="lpstr">
      <vt:lpstr>Arial</vt:lpstr>
      <vt:lpstr>Calibri</vt:lpstr>
      <vt:lpstr>Constantia</vt:lpstr>
      <vt:lpstr>Wingdings 2</vt:lpstr>
      <vt:lpstr>Times New Roman</vt:lpstr>
      <vt:lpstr>Tok</vt:lpstr>
      <vt:lpstr>Tok</vt:lpstr>
      <vt:lpstr>Tok</vt:lpstr>
      <vt:lpstr>Tok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Resources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CLASSROOM LANGUAGE</dc:title>
  <dc:creator>Matyáš</dc:creator>
  <cp:lastModifiedBy>PC23545</cp:lastModifiedBy>
  <cp:revision>5</cp:revision>
  <dcterms:created xsi:type="dcterms:W3CDTF">2013-03-18T13:06:01Z</dcterms:created>
  <dcterms:modified xsi:type="dcterms:W3CDTF">2013-08-20T10:45:42Z</dcterms:modified>
</cp:coreProperties>
</file>