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4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8F44F-52A0-419E-933D-B48C9CDA273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35E07-C30C-4AA1-9DBA-FF7611D565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456B4-2DBB-47C6-8FF1-BDE1FE29953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5D44A4-388E-43B6-982B-C04A747A2F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1495F-41AF-4C0F-B67E-41E0E49B39E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8F681-CAAB-4CEB-818F-7BD198CA4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2DD36-6C91-4006-8DA4-C1068921305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3A0AA-8C6B-4A2B-ACFC-CAB64FD1A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D46DE-037E-4C62-B253-0597786F4A4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5F771-C2E0-488F-82C4-89C7F288C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047EE-855F-4AE3-8146-155B7B62F6F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D138D-59A8-45AB-A7B1-F96E9EA53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2EC3B-7FC9-4CF9-B2DB-BA84B2A6778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B24F4-D50A-4F5C-B04D-D210CD305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79709-BAA5-489C-9C53-A3E83540AEE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DBEF7-3DB5-4534-AA88-2C62A7BBC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9BCFC-A882-48A7-A227-978BCEFEA6E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BD8BF-A0D3-4694-B090-41081F5DE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9B20D-F302-49EC-BA10-8DEE552E0D0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DEC66-0E76-46CB-A0B4-76F8A6DB5F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468D2-D311-4657-9FC1-0569AD315FD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6ABDC-04DC-4E9C-B6E6-A6345C145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0443A46-1668-4E22-A100-57368202B3B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BC4608D-7E6D-479D-BA82-68B013544B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beta.cojavim.cz/" TargetMode="External"/><Relationship Id="rId3" Type="http://schemas.openxmlformats.org/officeDocument/2006/relationships/hyperlink" Target="http://www.hypoindex.cz/uvery-hypotecni-banky-pujdou-splacet-rychleji-a-bez-sankci/" TargetMode="External"/><Relationship Id="rId7" Type="http://schemas.openxmlformats.org/officeDocument/2006/relationships/hyperlink" Target="http://openclipart.org/detail/48925/fountain-pen-by-sheikh_tuhin" TargetMode="External"/><Relationship Id="rId12" Type="http://schemas.openxmlformats.org/officeDocument/2006/relationships/hyperlink" Target="http://www.cardsforanymoment.com/its-a-job-well-done/" TargetMode="External"/><Relationship Id="rId2" Type="http://schemas.openxmlformats.org/officeDocument/2006/relationships/hyperlink" Target="http://www.megahracky.cz/hello-kitty-pena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ndrewjpeterswrites.com/?p=707" TargetMode="External"/><Relationship Id="rId11" Type="http://schemas.openxmlformats.org/officeDocument/2006/relationships/hyperlink" Target="http://www.novinky.cz/bydleni/tipy-a-trendy/219351-kvalitni-stul-je-srdcem-domacnosti.html" TargetMode="External"/><Relationship Id="rId5" Type="http://schemas.openxmlformats.org/officeDocument/2006/relationships/hyperlink" Target="http://moda.shopia.cz/metal-shop/batoh-independent-7c.html" TargetMode="External"/><Relationship Id="rId10" Type="http://schemas.openxmlformats.org/officeDocument/2006/relationships/hyperlink" Target="http://obrazky.superia.cz/nastroje/pravitko.php" TargetMode="External"/><Relationship Id="rId4" Type="http://schemas.openxmlformats.org/officeDocument/2006/relationships/hyperlink" Target="http://openclipart.org/detail/1746" TargetMode="External"/><Relationship Id="rId9" Type="http://schemas.openxmlformats.org/officeDocument/2006/relationships/hyperlink" Target="http://www.skolnipotreby.cz/zbozi/12298/Skolni-penal-Topgal-CHI-135-D---Blu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916832"/>
            <a:ext cx="6858000" cy="13506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CLASSROOM OBJECTS</a:t>
            </a:r>
            <a:endParaRPr lang="cs-CZ" sz="5400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23850" y="3860800"/>
            <a:ext cx="8458200" cy="2736850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Mgr. Ivana Pavlíčková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VY_32_INOVACE_16_Classroom objects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leden 2013 – červen 2013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Jazyk a jazyková komunikace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Classroom objects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3.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2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2"/>
                </a:solidFill>
                <a:latin typeface="Times New Roman" pitchFamily="18" charset="0"/>
              </a:rPr>
              <a:t>CZ.1.07/1.4.00/21.1334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8913"/>
            <a:ext cx="77724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megahracky.cz/img.php?ima=12952949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33375"/>
            <a:ext cx="2278062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4" descr="http://www.hypoindex.cz/cs/images/content/gum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3141663"/>
            <a:ext cx="2016125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 descr="https://encrypted-tbn3.gstatic.com/images?q=tbn:ANd9GcT7T3knubyQrgh4V5HQM9skZN3q7-u37Uhr87BgJkHPa8OFk8R9W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390149">
            <a:off x="723900" y="2281238"/>
            <a:ext cx="1462088" cy="206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8" descr="http://www.shopia.cz/obrazek/batoh-independent-7c-176738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08400" y="260350"/>
            <a:ext cx="15255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0" descr="http://www.abcteach.com/free/b/book01_rgb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9750" y="4724400"/>
            <a:ext cx="162877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12" descr="https://encrypted-tbn0.gstatic.com/images?q=tbn:ANd9GcSlgJupX2Ns_3-3lL_EhfKF8UGrz9_VAGo2HBodpxaz4UsiwMwS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43663" y="908050"/>
            <a:ext cx="1857375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4" descr="http://fanshop.hc-slavia.cz/foto/original/pravitko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635375" y="5013325"/>
            <a:ext cx="2424113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16" descr="http://www.skolni.cz/var/shop/storage/images/nabytek/tabule-flipcharty/skolni-tabule/tabule-triptych/skolni-tabule-tridilna-triptych-k-vysky-1000mm/skolni-tabule-tridilna-triptych-k-vysky-1000mm-trik150100/1957871-1-cze-CZ/skolni_tabule_tridilna_triptych_k_vysky_1000mm_trik1501001_large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03575" y="2492375"/>
            <a:ext cx="20891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3348038" y="4149725"/>
            <a:ext cx="884237" cy="4603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board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9250" y="3789363"/>
            <a:ext cx="935038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pencil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96188" y="4508500"/>
            <a:ext cx="987425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rubber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67625" y="2060575"/>
            <a:ext cx="628650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58888" y="1268413"/>
            <a:ext cx="1541462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case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92275" y="6237288"/>
            <a:ext cx="800100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book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8263" y="5949950"/>
            <a:ext cx="765175" cy="4603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ruler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16463" y="1916113"/>
            <a:ext cx="628650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bag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3"/>
          <p:cNvSpPr txBox="1">
            <a:spLocks noChangeArrowheads="1"/>
          </p:cNvSpPr>
          <p:nvPr/>
        </p:nvSpPr>
        <p:spPr bwMode="auto">
          <a:xfrm>
            <a:off x="539750" y="476250"/>
            <a:ext cx="19637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What is it?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2" name="Picture 8" descr="http://www.shopia.cz/obrazek/batoh-independent-7c-176738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341438"/>
            <a:ext cx="3109912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651500" y="1341438"/>
            <a:ext cx="877888" cy="646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bog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1500" y="3429000"/>
            <a:ext cx="774700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big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1500" y="4581525"/>
            <a:ext cx="877888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bug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51500" y="2349500"/>
            <a:ext cx="852488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bag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4" descr="http://www.hypoindex.cz/cs/images/content/gum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700213"/>
            <a:ext cx="4032250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651500" y="1341438"/>
            <a:ext cx="1160463" cy="646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ruber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1500" y="2492375"/>
            <a:ext cx="1416050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rubbor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1500" y="3644900"/>
            <a:ext cx="1390650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rubber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1500" y="4868863"/>
            <a:ext cx="1365250" cy="646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rabber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90" name="TextovéPole 8"/>
          <p:cNvSpPr txBox="1">
            <a:spLocks noChangeArrowheads="1"/>
          </p:cNvSpPr>
          <p:nvPr/>
        </p:nvSpPr>
        <p:spPr bwMode="auto">
          <a:xfrm>
            <a:off x="539750" y="476250"/>
            <a:ext cx="19637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What is it?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beta.cojavim.cz/grafika/knih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557338"/>
            <a:ext cx="4592637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084888" y="1196975"/>
            <a:ext cx="1055687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baak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4888" y="2349500"/>
            <a:ext cx="1004887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biok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888" y="3500438"/>
            <a:ext cx="1106487" cy="646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buuk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888" y="4508500"/>
            <a:ext cx="1106487" cy="647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book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14" name="TextovéPole 12"/>
          <p:cNvSpPr txBox="1">
            <a:spLocks noChangeArrowheads="1"/>
          </p:cNvSpPr>
          <p:nvPr/>
        </p:nvSpPr>
        <p:spPr bwMode="auto">
          <a:xfrm>
            <a:off x="539750" y="476250"/>
            <a:ext cx="19637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What is it?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www.skolnipotreby.cz/Fotografie/Zbozi/Original/chi_135_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125538"/>
            <a:ext cx="44640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084888" y="1196975"/>
            <a:ext cx="2247900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puncil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case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888" y="2349500"/>
            <a:ext cx="2222500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case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888" y="3573463"/>
            <a:ext cx="2247900" cy="646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cose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888" y="4797425"/>
            <a:ext cx="2146300" cy="64611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percil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case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438" name="TextovéPole 8"/>
          <p:cNvSpPr txBox="1">
            <a:spLocks noChangeArrowheads="1"/>
          </p:cNvSpPr>
          <p:nvPr/>
        </p:nvSpPr>
        <p:spPr bwMode="auto">
          <a:xfrm>
            <a:off x="539750" y="476250"/>
            <a:ext cx="19637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What is it?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obrazky.superia.cz/nahled-velky/pravitko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67558">
            <a:off x="-765175" y="1839913"/>
            <a:ext cx="7262813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372225" y="908050"/>
            <a:ext cx="1057275" cy="6477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roler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25" y="2205038"/>
            <a:ext cx="1057275" cy="646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ruler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25" y="3500438"/>
            <a:ext cx="1184275" cy="646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ruller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25" y="4652963"/>
            <a:ext cx="1057275" cy="646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rular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462" name="TextovéPole 6"/>
          <p:cNvSpPr txBox="1">
            <a:spLocks noChangeArrowheads="1"/>
          </p:cNvSpPr>
          <p:nvPr/>
        </p:nvSpPr>
        <p:spPr bwMode="auto">
          <a:xfrm>
            <a:off x="539750" y="476250"/>
            <a:ext cx="19637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What is it?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www.megahracky.cz/img.php?ima=12952949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765175"/>
            <a:ext cx="2279650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4" descr="http://www.hypoindex.cz/cs/images/content/gum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3141663"/>
            <a:ext cx="2016125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6" descr="https://encrypted-tbn3.gstatic.com/images?q=tbn:ANd9GcT7T3knubyQrgh4V5HQM9skZN3q7-u37Uhr87BgJkHPa8OFk8R9W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390149">
            <a:off x="723900" y="2425700"/>
            <a:ext cx="1462088" cy="206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8" descr="http://www.shopia.cz/obrazek/batoh-independent-7c-176738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08400" y="260350"/>
            <a:ext cx="15255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0" descr="http://www.abcteach.com/free/b/book01_rgb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9750" y="4724400"/>
            <a:ext cx="162877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12" descr="https://encrypted-tbn0.gstatic.com/images?q=tbn:ANd9GcSlgJupX2Ns_3-3lL_EhfKF8UGrz9_VAGo2HBodpxaz4UsiwMwS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43663" y="908050"/>
            <a:ext cx="1857375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14" descr="http://fanshop.hc-slavia.cz/foto/original/pravitko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635375" y="5013325"/>
            <a:ext cx="2424113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16" descr="http://www.skolni.cz/var/shop/storage/images/nabytek/tabule-flipcharty/skolni-tabule/tabule-triptych/skolni-tabule-tridilna-triptych-k-vysky-1000mm/skolni-tabule-tridilna-triptych-k-vysky-1000mm-trik150100/1957871-1-cze-CZ/skolni_tabule_tridilna_triptych_k_vysky_1000mm_trik1501001_large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03575" y="2492375"/>
            <a:ext cx="20891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3348038" y="4149725"/>
            <a:ext cx="884237" cy="4603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board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9250" y="3789363"/>
            <a:ext cx="935038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pencil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96188" y="4508500"/>
            <a:ext cx="987425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rubber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67625" y="2060575"/>
            <a:ext cx="628650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47813" y="1773238"/>
            <a:ext cx="1539875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case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92275" y="6237288"/>
            <a:ext cx="800100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book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8263" y="5949950"/>
            <a:ext cx="765175" cy="4603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ruler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16463" y="1916113"/>
            <a:ext cx="628650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bag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497" name="TextovéPole 17"/>
          <p:cNvSpPr txBox="1">
            <a:spLocks noChangeArrowheads="1"/>
          </p:cNvSpPr>
          <p:nvPr/>
        </p:nvSpPr>
        <p:spPr bwMode="auto">
          <a:xfrm>
            <a:off x="323850" y="188913"/>
            <a:ext cx="19637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What is it?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6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1"/>
          <p:cNvSpPr>
            <a:spLocks noChangeArrowheads="1"/>
          </p:cNvSpPr>
          <p:nvPr/>
        </p:nvSpPr>
        <p:spPr bwMode="auto">
          <a:xfrm>
            <a:off x="395288" y="404813"/>
            <a:ext cx="3509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What's on the table?</a:t>
            </a:r>
          </a:p>
        </p:txBody>
      </p:sp>
      <p:pic>
        <p:nvPicPr>
          <p:cNvPr id="21506" name="Picture 2" descr="C:\Users\Matyáš\Desktop\Untitled-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2708275"/>
            <a:ext cx="6119813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2" descr="http://obrazky.superia.cz/nahled-velky/pravitko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1710300">
            <a:off x="1728788" y="2944813"/>
            <a:ext cx="2147887" cy="100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08400" y="3500438"/>
            <a:ext cx="792163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3635375" y="4076700"/>
            <a:ext cx="989013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rubber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9613" y="2924175"/>
            <a:ext cx="765175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ruler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67400" y="2781300"/>
            <a:ext cx="1541463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case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mph" presetSubtype="1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33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3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4" descr="http://cdn1.bigcommerce.com/server3600/ba1eb/products/452/images/645/KR10120101_C_Job_Well_Done__73680.1354306989.1280.128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692150"/>
            <a:ext cx="8161337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33375"/>
            <a:ext cx="8686800" cy="5746750"/>
          </a:xfrm>
        </p:spPr>
        <p:txBody>
          <a:bodyPr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/>
              <a:t>Resoources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megahracky.cz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hello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kitty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penal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hypoindex.cz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uvery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hypotecni</a:t>
            </a:r>
            <a:r>
              <a:rPr lang="cs-CZ" dirty="0" smtClean="0">
                <a:hlinkClick r:id="rId3"/>
              </a:rPr>
              <a:t>-banky-</a:t>
            </a:r>
            <a:r>
              <a:rPr lang="cs-CZ" dirty="0" err="1" smtClean="0">
                <a:hlinkClick r:id="rId3"/>
              </a:rPr>
              <a:t>pujdou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splacet</a:t>
            </a:r>
            <a:r>
              <a:rPr lang="cs-CZ" dirty="0" smtClean="0">
                <a:hlinkClick r:id="rId3"/>
              </a:rPr>
              <a:t>-rychleji-a-bez-sankci/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http://openclipart.org/detail/1746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http://moda.shopia.cz/metal-shop/batoh-independent-7c.html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http://andrewjpeterswrites.com/?p=707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http://openclipart.org/detail/48925/fountain-pen-by-sheikh_tuhin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8"/>
              </a:rPr>
              <a:t>http://beta.</a:t>
            </a:r>
            <a:r>
              <a:rPr lang="cs-CZ" dirty="0" err="1" smtClean="0">
                <a:hlinkClick r:id="rId8"/>
              </a:rPr>
              <a:t>cojavim.cz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skolnipotreby.cz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zbozi</a:t>
            </a:r>
            <a:r>
              <a:rPr lang="cs-CZ" dirty="0" smtClean="0">
                <a:hlinkClick r:id="rId9"/>
              </a:rPr>
              <a:t>/12298/</a:t>
            </a:r>
            <a:r>
              <a:rPr lang="cs-CZ" dirty="0" err="1" smtClean="0">
                <a:hlinkClick r:id="rId9"/>
              </a:rPr>
              <a:t>Skolni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penal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Topgal</a:t>
            </a:r>
            <a:r>
              <a:rPr lang="cs-CZ" dirty="0" smtClean="0">
                <a:hlinkClick r:id="rId9"/>
              </a:rPr>
              <a:t>-CHI-135-D---</a:t>
            </a:r>
            <a:r>
              <a:rPr lang="cs-CZ" dirty="0" err="1" smtClean="0">
                <a:hlinkClick r:id="rId9"/>
              </a:rPr>
              <a:t>Blue.htm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0"/>
              </a:rPr>
              <a:t>http://obrazky.superia.cz/nastroje/pravitko.php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1"/>
              </a:rPr>
              <a:t>http://www.novinky.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/bydleni/tipy-a-trendy/219351-</a:t>
            </a:r>
            <a:r>
              <a:rPr lang="cs-CZ" dirty="0" err="1" smtClean="0">
                <a:hlinkClick r:id="rId11"/>
              </a:rPr>
              <a:t>kvalitni</a:t>
            </a:r>
            <a:r>
              <a:rPr lang="cs-CZ" dirty="0" smtClean="0">
                <a:hlinkClick r:id="rId11"/>
              </a:rPr>
              <a:t>-stul-je-srdcem-</a:t>
            </a:r>
            <a:r>
              <a:rPr lang="cs-CZ" dirty="0" err="1" smtClean="0">
                <a:hlinkClick r:id="rId11"/>
              </a:rPr>
              <a:t>domacnosti.html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cardsforanymoment.com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its</a:t>
            </a:r>
            <a:r>
              <a:rPr lang="cs-CZ" dirty="0" smtClean="0">
                <a:hlinkClick r:id="rId12"/>
              </a:rPr>
              <a:t>-a-</a:t>
            </a:r>
            <a:r>
              <a:rPr lang="cs-CZ" dirty="0" err="1" smtClean="0">
                <a:hlinkClick r:id="rId12"/>
              </a:rPr>
              <a:t>job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well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done</a:t>
            </a:r>
            <a:r>
              <a:rPr lang="cs-CZ" dirty="0" smtClean="0">
                <a:hlinkClick r:id="rId12"/>
              </a:rPr>
              <a:t>/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85</TotalTime>
  <Words>140</Words>
  <Application>Microsoft Office PowerPoint</Application>
  <PresentationFormat>On-screen Show (4:3)</PresentationFormat>
  <Paragraphs>76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11</vt:i4>
      </vt:variant>
    </vt:vector>
  </HeadingPairs>
  <TitlesOfParts>
    <vt:vector size="26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CLASSROOM OBJECTS</dc:title>
  <dc:creator>Matyáš</dc:creator>
  <cp:lastModifiedBy>PC23545</cp:lastModifiedBy>
  <cp:revision>6</cp:revision>
  <dcterms:created xsi:type="dcterms:W3CDTF">2013-03-18T12:57:26Z</dcterms:created>
  <dcterms:modified xsi:type="dcterms:W3CDTF">2013-08-20T10:47:46Z</dcterms:modified>
</cp:coreProperties>
</file>