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187F"/>
    <a:srgbClr val="2A964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E951E5-D9FF-4058-B2AF-BD5BB6EC921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8D1079-CBA6-4DA0-9AAB-0C226CD1C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E9797-9BA5-43C3-876B-0874FA98BCC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6D55A-AEE7-4D77-927E-A56DF7059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29D1B5-4600-4D7B-992B-9F70DC227A4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FBC6AD-1C04-4611-AA85-CD6F8F5FD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FBBE4-C52E-4F15-8567-CD3EF4ABE7A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079D3-3C42-4CD5-B1BE-B912BC549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BA50D2-E992-459F-B0C6-E92CB3139A0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D77441-6B87-4A51-8874-868172AE9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7D175-0421-43E8-856F-4899FF0536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7CC8E-3687-4BF8-B1F1-3BE430D898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DECD14-219E-4E85-AE76-E19DC775614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44A81A-229D-4B11-89CE-B9702357A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D977B6-160C-4C7A-8FCA-B25782EAA49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928E1DF-6803-4891-AA6A-207260D2F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9BABB0-B37A-4620-B6BA-A0E59EA87A4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06CC57-38F2-4A50-A92D-FFBB521AC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16DE0-00BD-4558-9FE5-2B922BEB278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02B7A-B05F-4C9F-8FC8-E4322D04A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0EA68-C2FB-406C-9ABD-85B4DFBE403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0245E-A99C-4DAD-8766-A846EC1004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E93A273-4E5F-4242-846C-0246288562F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C94337DD-E3D8-4415-A277-256404211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klid-drogerie.cz/toaletni-papir-jumbo-280-2vrstvy-bily-p-46848.html" TargetMode="External"/><Relationship Id="rId3" Type="http://schemas.openxmlformats.org/officeDocument/2006/relationships/hyperlink" Target="http://darkyzciny.cz/1282-rastar-31700-1-24-scale-6-channels-rc-model-licensed-bmw-x6-auto-%C4%8Derven%C3%A1.html" TargetMode="External"/><Relationship Id="rId7" Type="http://schemas.openxmlformats.org/officeDocument/2006/relationships/hyperlink" Target="http://kytary.cz/framus-elektricka-kytara-diablo-pro/HN092416/" TargetMode="External"/><Relationship Id="rId2" Type="http://schemas.openxmlformats.org/officeDocument/2006/relationships/hyperlink" Target="http://www.onlineomalovanky.cz/Omalov%C3%A1nky-n%C3%A1poje_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rla-aqua.sk/stranka/fotogaleria" TargetMode="External"/><Relationship Id="rId11" Type="http://schemas.openxmlformats.org/officeDocument/2006/relationships/hyperlink" Target="http://www.123rf.com/photo_14243629_well-done-illustration.html" TargetMode="External"/><Relationship Id="rId5" Type="http://schemas.openxmlformats.org/officeDocument/2006/relationships/hyperlink" Target="http://www.heureka.cz/?h%5bfraze%5d=Velk%C3%A1+d%C4%9Btsk%C3%A1+hadrov%C3%A1+r%C5%AF%C5%BEov%C3%A1+panenka" TargetMode="External"/><Relationship Id="rId10" Type="http://schemas.openxmlformats.org/officeDocument/2006/relationships/hyperlink" Target="http://www.zaclony.cz/slunicko-babywell-plysovy-polstarek/" TargetMode="External"/><Relationship Id="rId4" Type="http://schemas.openxmlformats.org/officeDocument/2006/relationships/hyperlink" Target="http://www.motorider.estranky.cz/clanky/-moto-novinky-/yamaha-yzf-r125.html" TargetMode="External"/><Relationship Id="rId9" Type="http://schemas.openxmlformats.org/officeDocument/2006/relationships/hyperlink" Target="http://www.armed.cz/pero-military-police-tactical-pen-cerne/d-8369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1989138"/>
            <a:ext cx="8229600" cy="15113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algn="ctr" eaLnBrk="1" hangingPunct="1">
              <a:defRPr/>
            </a:pPr>
            <a:r>
              <a:rPr lang="cs-CZ" sz="960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960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9600" smtClean="0">
                <a:solidFill>
                  <a:srgbClr val="7030A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9600" smtClean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9600" smtClean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9600" smtClean="0">
                <a:solidFill>
                  <a:srgbClr val="A8187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endParaRPr lang="cs-CZ" sz="4800" smtClean="0">
              <a:solidFill>
                <a:srgbClr val="A8187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692275" y="3665538"/>
            <a:ext cx="6400800" cy="3192462"/>
          </a:xfrm>
        </p:spPr>
        <p:txBody>
          <a:bodyPr/>
          <a:lstStyle/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VY_32_INOVACE_07_Colours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Colours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L="26988" eaLnBrk="1" hangingPunct="1">
              <a:lnSpc>
                <a:spcPct val="80000"/>
              </a:lnSpc>
            </a:pPr>
            <a:endParaRPr lang="cs-CZ" sz="3000" smtClean="0">
              <a:solidFill>
                <a:srgbClr val="320E04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60350"/>
            <a:ext cx="77724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76250"/>
            <a:ext cx="13684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51725" y="404813"/>
            <a:ext cx="12144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75463" y="3933825"/>
            <a:ext cx="13049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19475" y="4652963"/>
            <a:ext cx="12969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84438" y="1989138"/>
            <a:ext cx="1223962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48263" y="4149725"/>
            <a:ext cx="1439862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76375" y="3933825"/>
            <a:ext cx="129540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067175" y="260350"/>
            <a:ext cx="136842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10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27763" y="2060575"/>
            <a:ext cx="1300162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6" name="TextovéPole 12"/>
          <p:cNvSpPr txBox="1">
            <a:spLocks noChangeArrowheads="1"/>
          </p:cNvSpPr>
          <p:nvPr/>
        </p:nvSpPr>
        <p:spPr bwMode="auto">
          <a:xfrm>
            <a:off x="1619250" y="1268413"/>
            <a:ext cx="577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red</a:t>
            </a:r>
          </a:p>
        </p:txBody>
      </p:sp>
      <p:sp>
        <p:nvSpPr>
          <p:cNvPr id="14347" name="TextovéPole 15"/>
          <p:cNvSpPr txBox="1">
            <a:spLocks noChangeArrowheads="1"/>
          </p:cNvSpPr>
          <p:nvPr/>
        </p:nvSpPr>
        <p:spPr bwMode="auto">
          <a:xfrm>
            <a:off x="2627313" y="2636838"/>
            <a:ext cx="868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white</a:t>
            </a:r>
          </a:p>
        </p:txBody>
      </p:sp>
      <p:sp>
        <p:nvSpPr>
          <p:cNvPr id="14348" name="TextovéPole 16"/>
          <p:cNvSpPr txBox="1">
            <a:spLocks noChangeArrowheads="1"/>
          </p:cNvSpPr>
          <p:nvPr/>
        </p:nvSpPr>
        <p:spPr bwMode="auto">
          <a:xfrm>
            <a:off x="5508625" y="4941888"/>
            <a:ext cx="849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</a:p>
        </p:txBody>
      </p:sp>
      <p:sp>
        <p:nvSpPr>
          <p:cNvPr id="14349" name="TextovéPole 17"/>
          <p:cNvSpPr txBox="1">
            <a:spLocks noChangeArrowheads="1"/>
          </p:cNvSpPr>
          <p:nvPr/>
        </p:nvSpPr>
        <p:spPr bwMode="auto">
          <a:xfrm>
            <a:off x="3563938" y="5300663"/>
            <a:ext cx="866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green</a:t>
            </a:r>
          </a:p>
        </p:txBody>
      </p:sp>
      <p:sp>
        <p:nvSpPr>
          <p:cNvPr id="14350" name="TextovéPole 18"/>
          <p:cNvSpPr txBox="1">
            <a:spLocks noChangeArrowheads="1"/>
          </p:cNvSpPr>
          <p:nvPr/>
        </p:nvSpPr>
        <p:spPr bwMode="auto">
          <a:xfrm>
            <a:off x="1763713" y="4652963"/>
            <a:ext cx="731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pink</a:t>
            </a:r>
          </a:p>
        </p:txBody>
      </p:sp>
      <p:sp>
        <p:nvSpPr>
          <p:cNvPr id="14351" name="TextovéPole 19"/>
          <p:cNvSpPr txBox="1">
            <a:spLocks noChangeArrowheads="1"/>
          </p:cNvSpPr>
          <p:nvPr/>
        </p:nvSpPr>
        <p:spPr bwMode="auto">
          <a:xfrm>
            <a:off x="7092950" y="4724400"/>
            <a:ext cx="712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</a:p>
        </p:txBody>
      </p:sp>
      <p:sp>
        <p:nvSpPr>
          <p:cNvPr id="14352" name="TextovéPole 20"/>
          <p:cNvSpPr txBox="1">
            <a:spLocks noChangeArrowheads="1"/>
          </p:cNvSpPr>
          <p:nvPr/>
        </p:nvSpPr>
        <p:spPr bwMode="auto">
          <a:xfrm>
            <a:off x="7451725" y="1125538"/>
            <a:ext cx="1022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yellow</a:t>
            </a:r>
          </a:p>
        </p:txBody>
      </p:sp>
      <p:sp>
        <p:nvSpPr>
          <p:cNvPr id="14353" name="TextovéPole 21"/>
          <p:cNvSpPr txBox="1">
            <a:spLocks noChangeArrowheads="1"/>
          </p:cNvSpPr>
          <p:nvPr/>
        </p:nvSpPr>
        <p:spPr bwMode="auto">
          <a:xfrm>
            <a:off x="6300788" y="2636838"/>
            <a:ext cx="1020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</a:p>
        </p:txBody>
      </p:sp>
      <p:sp>
        <p:nvSpPr>
          <p:cNvPr id="14354" name="TextovéPole 22"/>
          <p:cNvSpPr txBox="1">
            <a:spLocks noChangeArrowheads="1"/>
          </p:cNvSpPr>
          <p:nvPr/>
        </p:nvSpPr>
        <p:spPr bwMode="auto">
          <a:xfrm>
            <a:off x="4140200" y="836613"/>
            <a:ext cx="971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brown</a:t>
            </a:r>
          </a:p>
        </p:txBody>
      </p:sp>
      <p:pic>
        <p:nvPicPr>
          <p:cNvPr id="14355" name="Picture 11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284663" y="2205038"/>
            <a:ext cx="1360487" cy="200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24"/>
          <p:cNvSpPr txBox="1">
            <a:spLocks noChangeArrowheads="1"/>
          </p:cNvSpPr>
          <p:nvPr/>
        </p:nvSpPr>
        <p:spPr bwMode="auto">
          <a:xfrm>
            <a:off x="4500563" y="2924175"/>
            <a:ext cx="969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purple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450" y="260350"/>
            <a:ext cx="7497763" cy="6477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Look </a:t>
            </a: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2" name="Picture 2" descr="http://darkyzciny.cz/7523-thickbox/rastar-31700-1-24-scale-6-channels-rc-model-licensed-bmw-x6-auto-červená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2636838"/>
            <a:ext cx="1765300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4" descr="http://i95.photobucket.com/albums/l149/r_triatmono/Yamaha/YZF-R125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836613"/>
            <a:ext cx="13684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http://im9.cz/iR/importprodukt-orig/0cc/0cc8d534b45ad64b6aaa0e0cc02cee69--mmf250x25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58888" y="2060575"/>
            <a:ext cx="122555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http://www.perla-aqua.sk/uploads/photogallery/medved_hnedy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27313" y="1412875"/>
            <a:ext cx="1143000" cy="93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2" descr="http://kytary.cz/resources/p/v/bc/88408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-8005985">
            <a:off x="1126332" y="3661569"/>
            <a:ext cx="1531937" cy="68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4" descr="http://www.alter-hk.cz/editor/image/produkty2/obrazek_90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27313" y="4149725"/>
            <a:ext cx="1787525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6" descr="Pero Military Police Tactical Pen, černé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-6360294">
            <a:off x="1514475" y="5162550"/>
            <a:ext cx="9366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8" descr="http://www.zaclony.cz/images-goods/Luzkoviny_SLUNICKO-BABYWELL-plysovy_polstarek_7752_230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00338" y="5634038"/>
            <a:ext cx="117792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6227763" y="2276475"/>
            <a:ext cx="714375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5825" y="1557338"/>
            <a:ext cx="971550" cy="4603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425" y="692150"/>
            <a:ext cx="866775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7763" y="3716338"/>
            <a:ext cx="731837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grey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288" y="2997200"/>
            <a:ext cx="731837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pink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092950" y="4724400"/>
            <a:ext cx="1020763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27763" y="5516563"/>
            <a:ext cx="850900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black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40650" y="5876925"/>
            <a:ext cx="577850" cy="461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red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997 0.01019 C -0.07379 0.01088 -0.07761 0.01088 -0.08125 0.01227 C -0.0849 0.01366 -0.08733 0.01898 -0.08993 0.02176 C -0.09688 0.02917 -0.10104 0.03773 -0.10712 0.04653 C -0.10972 0.05046 -0.11337 0.05347 -0.11563 0.05787 C -0.11754 0.06157 -0.12136 0.06921 -0.12136 0.06921 C -0.12188 0.07107 -0.12205 0.07315 -0.12274 0.075 C -0.12344 0.07662 -0.125 0.07732 -0.1257 0.07894 C -0.12708 0.08241 -0.12691 0.08704 -0.12847 0.09028 C -0.13247 0.09838 -0.13038 0.09398 -0.1342 0.1037 C -0.13629 0.11505 -0.13785 0.12662 -0.13993 0.13796 C -0.13941 0.14931 -0.13976 0.16088 -0.13854 0.17222 C -0.13715 0.18519 -0.10486 0.18333 -0.10278 0.18357 C -0.08854 0.18287 -0.07413 0.18287 -0.0599 0.18171 C -0.05104 0.18102 -0.04149 0.17384 -0.03299 0.17037 C -0.02066 0.16551 -0.00695 0.16157 0.00573 0.1588 C 0.01805 0.15093 0.03108 0.14329 0.04444 0.13982 C 0.05295 0.13403 0.06128 0.13079 0.07014 0.12639 C 0.08229 0.12014 0.09288 0.1125 0.10573 0.10926 C 0.11528 0.10995 0.12483 0.10995 0.13437 0.11111 C 0.1434 0.11227 0.14861 0.12986 0.15434 0.13796 C 0.1566 0.14676 0.15816 0.1581 0.16302 0.16458 C 0.16493 0.17801 0.1691 0.19097 0.17153 0.20463 C 0.17101 0.22616 0.18021 0.25417 0.16875 0.26921 C 0.16111 0.2794 0.15173 0.2794 0.14149 0.28079 C 0.11788 0.28426 0.09392 0.28472 0.07014 0.28657 C 0.06267 0.28912 0.05642 0.29051 0.04861 0.29213 C 0.03663 0.29468 0.02517 0.30116 0.01302 0.3037 C 0.00538 0.30857 -0.0033 0.31019 -0.01129 0.3132 C -0.01597 0.31713 -0.02101 0.3206 -0.0257 0.32454 C -0.0283 0.32917 -0.03212 0.33287 -0.0342 0.33796 C -0.03646 0.34329 -0.03715 0.34954 -0.03872 0.35509 C -0.03802 0.36019 -0.03872 0.36574 -0.03715 0.37037 C -0.03438 0.37801 -0.02986 0.37917 -0.0257 0.38357 C -0.01372 0.39653 0.00243 0.39931 0.01719 0.40463 C 0.02101 0.4044 0.07274 0.40463 0.09288 0.4007 C 0.10052 0.39907 0.10712 0.39051 0.11441 0.3875 C 0.11927 0.3831 0.12239 0.3787 0.12587 0.37222 C 0.13351 0.34074 0.12274 0.30718 0.10573 0.28449 C 0.10156 0.27894 0.09601 0.27454 0.09149 0.26921 C 0.0816 0.25741 0.06753 0.2412 0.05434 0.23704 C 0.04965 0.23032 0.03403 0.22546 0.02726 0.22361 C 0.01684 0.22431 0.00625 0.22384 -0.00417 0.22546 C -0.00625 0.2257 -0.00799 0.22824 -0.0099 0.2294 C -0.01736 0.2338 -0.02552 0.23588 -0.03299 0.24074 C -0.03542 0.24421 -0.03733 0.24861 -0.03993 0.25208 C -0.04497 0.25857 -0.05122 0.26389 -0.05556 0.2713 C -0.06267 0.28357 -0.06754 0.29884 -0.0757 0.30926 C -0.07708 0.31713 -0.07847 0.32083 -0.08281 0.32639 C -0.08438 0.3331 -0.08715 0.33889 -0.08854 0.3456 C -0.09115 0.35718 -0.09219 0.36852 -0.09566 0.37986 C -0.09653 0.39259 -0.09757 0.4037 -0.09983 0.41597 C -0.10556 0.49213 -0.09948 0.56273 -0.0842 0.63495 C -0.08333 0.6463 -0.08108 0.65764 -0.08125 0.66921 C -0.0816 0.69398 -0.08247 0.71875 -0.0842 0.74352 C -0.08438 0.7463 -0.08611 0.74861 -0.08698 0.75116 C -0.09757 0.78403 -0.13004 0.78032 -0.15278 0.78357 C -0.16354 0.7831 -0.20104 0.78634 -0.2184 0.77778 C -0.22691 0.76713 -0.21511 0.78079 -0.2257 0.77222 C -0.2283 0.77014 -0.23038 0.76713 -0.23281 0.76458 C -0.23993 0.75695 -0.24358 0.74653 -0.25139 0.73982 C -0.25399 0.73449 -0.2566 0.73102 -0.2599 0.72639 C -0.26597 0.70185 -0.29306 0.69699 -0.3099 0.69398 C -0.31979 0.68982 -0.32986 0.68588 -0.33993 0.68264 C -0.34618 0.67639 -0.35226 0.67407 -0.35851 0.66736 C -0.37188 0.65301 -0.38351 0.6375 -0.39566 0.62176 C -0.39879 0.60857 -0.40573 0.60208 -0.41129 0.5912 C -0.41389 0.58634 -0.41597 0.58102 -0.4184 0.57593 C -0.42257 0.5669 -0.42344 0.55509 -0.42708 0.5456 C -0.43004 0.5206 -0.42813 0.53009 -0.43125 0.5169 C -0.43038 0.47477 -0.43577 0.44514 -0.41702 0.41412 C -0.41424 0.40255 -0.40781 0.39607 -0.40139 0.3875 C -0.39896 0.38426 -0.39705 0.38032 -0.39427 0.37778 C -0.39132 0.37523 -0.38802 0.37361 -0.38559 0.37037 C -0.37743 0.35926 -0.36875 0.35116 -0.35712 0.34745 C -0.34427 0.33588 -0.32066 0.33218 -0.30556 0.33032 C -0.28854 0.33102 -0.26892 0.32847 -0.25139 0.33403 C -0.23455 0.33935 -0.21667 0.3507 -0.20139 0.36065 C -0.19514 0.36482 -0.19097 0.36945 -0.1842 0.37222 C -0.17379 0.38519 -0.18941 0.36667 -0.17708 0.37778 C -0.17396 0.38056 -0.17153 0.38472 -0.1684 0.3875 C -0.16424 0.39583 -0.1599 0.40208 -0.15556 0.41019 C -0.15399 0.4169 -0.15139 0.41968 -0.14844 0.42546 C -0.14549 0.43125 -0.14427 0.43704 -0.14132 0.44259 C -0.14063 0.44838 -0.13854 0.45394 -0.13854 0.45972 C -0.13854 0.47755 -0.13872 0.49537 -0.13993 0.5132 C -0.14097 0.52963 -0.14566 0.52477 -0.15417 0.53218 C -0.1684 0.54445 -0.17813 0.54167 -0.19566 0.54167 " pathEditMode="relative" ptsTypes="ff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66 -0.00741 C -0.10086 0.00162 -0.10503 0.00787 -0.11024 0.02129 C -0.11215 0.03194 -0.11631 0.0412 -0.11875 0.05162 C -0.12291 0.06921 -0.12534 0.08727 -0.12864 0.10509 C -0.12847 0.10787 -0.12986 0.14722 -0.12447 0.15833 C -0.12135 0.16481 -0.11232 0.18125 -0.10729 0.18704 C -0.10572 0.18889 -0.10329 0.18912 -0.10156 0.19074 C -0.09652 0.19537 -0.09201 0.20092 -0.08732 0.20602 C -0.08263 0.21111 -0.07638 0.21273 -0.07152 0.21736 C -0.06666 0.22222 -0.0618 0.22731 -0.05729 0.23264 C -0.04461 0.24791 -0.03489 0.26829 -0.02447 0.28611 C -0.01527 0.30162 -0.00399 0.31481 0.00556 0.32986 C 0.01789 0.34907 0.03004 0.36157 0.03421 0.38704 C 0.03733 0.43472 0.03646 0.41088 0.03264 0.4956 C 0.03195 0.50903 0.02518 0.51435 0.01841 0.52222 C -0.0026 0.54676 -0.0151 0.54977 -0.04166 0.55648 C -0.11076 0.55463 -0.08993 0.55787 -0.12447 0.54884 C -0.13506 0.53958 -0.12066 0.55139 -0.13593 0.54305 C -0.14079 0.54051 -0.14548 0.5368 -0.15017 0.53356 C -0.15364 0.53125 -0.15781 0.53148 -0.16163 0.52986 C -0.16302 0.52847 -0.16423 0.52685 -0.16579 0.52592 C -0.16857 0.5243 -0.17447 0.52222 -0.17447 0.52222 C -0.18559 0.51157 -0.18055 0.51435 -0.18871 0.51088 C -0.19947 0.50116 -0.18645 0.51366 -0.19722 0.50116 C -0.20347 0.49398 -0.20312 0.49629 -0.21024 0.48981 C -0.21805 0.48264 -0.22552 0.47454 -0.23298 0.4669 C -0.24027 0.45949 -0.24548 0.44907 -0.25156 0.44028 C -0.25399 0.43032 -0.25833 0.42014 -0.26302 0.4118 C -0.2651 0.40069 -0.26927 0.3912 -0.27309 0.38125 C -0.27864 0.36666 -0.27343 0.37708 -0.27725 0.36227 C -0.27881 0.35625 -0.28125 0.35092 -0.28298 0.34514 C -0.28524 0.32685 -0.29114 0.30995 -0.29305 0.29166 C -0.29479 0.275 -0.29322 0.28264 -0.29722 0.26898 C -0.2967 0.23079 -0.2967 0.19282 -0.29583 0.15463 C -0.29548 0.14097 -0.29218 0.09583 -0.28437 0.08611 C -0.2809 0.0743 -0.27864 0.0625 -0.27152 0.0537 C -0.26753 0.04004 -0.2651 0.03356 -0.25729 0.02315 C -0.25486 0.01319 -0.24878 0.00648 -0.24583 -0.00347 C -0.24479 -0.00718 -0.24305 -0.01505 -0.24305 -0.01505 C -0.24479 -0.02732 -0.24826 -0.03125 -0.2559 -0.03773 C -0.26076 -0.04792 -0.27135 -0.05695 -0.2802 -0.06065 C -0.28472 -0.05996 -0.29913 -0.05834 -0.30451 -0.05695 C -0.30937 -0.05556 -0.31319 -0.05209 -0.31736 -0.04931 C -0.32204 -0.04607 -0.32691 -0.04514 -0.33159 -0.04167 C -0.33732 -0.03727 -0.34375 -0.03102 -0.35017 -0.02824 C -0.35381 -0.02662 -0.35781 -0.02616 -0.36163 -0.02454 C -0.36614 -0.02014 -0.37048 -0.01736 -0.37586 -0.01505 C -0.38732 -0.00463 -0.37847 -0.01111 -0.4059 -0.01111 " pathEditMode="relative" ptsTypes="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06 -0.0132 C 0.07135 -0.04861 0.10694 -0.05278 0.12986 -0.0588 C 0.13941 -0.0581 0.15052 -0.06227 0.15851 -0.05509 C 0.1684 -0.0463 0.1842 -0.02199 0.18837 -0.00741 C 0.19045 7.40741E-7 0.19097 0.0081 0.19271 0.01551 C 0.19236 0.02917 0.19601 0.06805 0.18698 0.08588 C 0.18594 0.09028 0.18576 0.09514 0.1842 0.0993 C 0.18055 0.1088 0.16476 0.12454 0.15694 0.12778 C 0.14566 0.14282 0.13437 0.14954 0.1184 0.15255 C 0.10885 0.15787 0.10017 0.16042 0.08993 0.16204 C 0.07847 0.16991 0.08941 0.16366 0.06979 0.16782 C 0.06597 0.16875 0.05851 0.17153 0.05851 0.17153 C 0.05764 0.17153 0.01962 0.17037 0.00989 0.16782 C -0.01701 0.16088 -0.04115 0.14329 -0.06736 0.13356 C -0.07413 0.12778 -0.08212 0.12268 -0.08872 0.11643 C -0.09601 0.10949 -0.10174 0.10069 -0.10868 0.09352 C -0.11094 0.0912 -0.11372 0.09028 -0.1158 0.08773 C -0.11858 0.08449 -0.12031 0.07986 -0.12292 0.07639 C -0.13004 0.0669 -0.13715 0.05903 -0.14306 0.04792 C -0.14722 0.03079 -0.15399 0.01551 -0.15868 -0.00162 C -0.15972 -0.00556 -0.16059 -0.00949 -0.16163 -0.0132 C -0.16337 -0.01968 -0.16736 -0.03218 -0.16736 -0.03218 C -0.1691 -0.04607 -0.17049 -0.05926 -0.17448 -0.07222 C -0.17656 -0.08657 -0.18108 -0.10139 -0.18872 -0.11227 C -0.1908 -0.12037 -0.19531 -0.12407 -0.19879 -0.13125 C -0.19983 -0.13357 -0.20052 -0.13657 -0.20156 -0.13889 C -0.20278 -0.14167 -0.20451 -0.14398 -0.2059 -0.14653 C -0.21476 -0.1632 -0.22205 -0.1794 -0.23299 -0.19398 C -0.23524 -0.19699 -0.23594 -0.20139 -0.23872 -0.2037 C -0.24358 -0.20764 -0.25035 -0.20972 -0.2559 -0.21111 C -0.27917 -0.22384 -0.28698 -0.2162 -0.32153 -0.21505 C -0.33351 -0.21111 -0.34549 -0.20787 -0.35729 -0.2037 C -0.36441 -0.20116 -0.35903 -0.20232 -0.3658 -0.19792 C -0.3724 -0.19375 -0.38177 -0.19144 -0.38872 -0.19028 C -0.41042 -0.18657 -0.43247 -0.18657 -0.45434 -0.18657 " pathEditMode="relative" ptsTypes="ffffffffffffffffffffffffffffffffffA">
                                      <p:cBhvr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44 0.05139 C -0.05139 0.05255 -0.05417 0.05394 -0.05712 0.05509 C -0.05903 0.05602 -0.06007 0.0588 -0.06129 0.06088 C -0.06424 0.06574 -0.06736 0.07084 -0.06997 0.07616 C -0.07257 0.08148 -0.07587 0.08565 -0.07847 0.09121 C -0.08195 0.09884 -0.08472 0.10671 -0.08854 0.11412 C -0.09011 0.12246 -0.09202 0.13079 -0.09427 0.13889 C -0.09566 0.14375 -0.09705 0.15417 -0.09705 0.15417 C -0.09653 0.1713 -0.1 0.19028 -0.09427 0.20556 C -0.08872 0.22037 -0.07465 0.23079 -0.06424 0.23796 C -0.03906 0.25463 -0.01077 0.26574 0.01719 0.27037 C 0.04618 0.26898 0.04948 0.27338 0.06875 0.26088 C 0.0743 0.25324 0.07604 0.25255 0.08298 0.24931 C 0.08837 0.24213 0.09392 0.23773 0.10017 0.23218 C 0.10694 0.21852 0.10417 0.22477 0.10868 0.2132 C 0.1118 0.17917 0.11128 0.15209 0.09583 0.1257 C 0.09253 0.1125 0.08802 0.10232 0.0816 0.09121 C 0.08003 0.08357 0.07847 0.07963 0.0743 0.07408 C 0.07083 0.06019 0.06354 0.05255 0.05729 0.04167 C 0.05486 0.03727 0.05347 0.03148 0.05017 0.02847 C 0.04566 0.02454 0.04635 0.02546 0.04288 0.02084 C 0.0375 0.01366 0.03472 0.00509 0.02726 0.00185 C 0.01805 -0.01643 0.00035 -0.02639 -0.00712 -0.04583 C -0.01858 -0.10926 -0.00903 -0.18241 -0.00851 -0.24213 C -0.00903 -0.25787 -0.00747 -0.27454 -0.01129 -0.28958 C -0.01476 -0.30324 -0.03142 -0.33148 -0.04271 -0.33541 C -0.04688 -0.3368 -0.05122 -0.33657 -0.05556 -0.33727 C -0.07014 -0.3419 -0.08542 -0.34028 -0.09983 -0.33541 C -0.10399 -0.33241 -0.10868 -0.33102 -0.11285 -0.32778 C -0.11406 -0.32685 -0.11441 -0.32477 -0.11563 -0.32384 C -0.11788 -0.32222 -0.12031 -0.32129 -0.12274 -0.32014 C -0.13368 -0.30555 -0.11424 -0.33125 -0.13125 -0.31065 C -0.1342 -0.30694 -0.14011 -0.29907 -0.14011 -0.29907 C -0.14219 -0.29004 -0.14809 -0.2831 -0.15139 -0.2743 C -0.15521 -0.26412 -0.15833 -0.2537 -0.16285 -0.24398 C -0.16528 -0.23194 -0.16962 -0.22129 -0.17274 -0.20972 C -0.17587 -0.19838 -0.1783 -0.18773 -0.18281 -0.17731 C -0.18542 -0.17129 -0.18611 -0.16435 -0.18854 -0.15833 C -0.19028 -0.1544 -0.19445 -0.14676 -0.19445 -0.14676 C -0.19618 -0.13634 -0.2 -0.12245 -0.20556 -0.11435 C -0.21302 -0.09028 -0.22778 -0.0787 -0.24427 -0.06713 C -0.25452 -0.05949 -0.26892 -0.04745 -0.28125 -0.04583 C -0.29844 -0.04352 -0.31563 -0.04305 -0.33281 -0.04004 C -0.34011 -0.0368 -0.33698 -0.03773 -0.34844 -0.03634 C -0.3599 -0.03495 -0.38281 -0.03264 -0.38281 -0.03264 C -0.44097 -0.03426 -0.50104 -0.02824 -0.55851 -0.04213 C -0.56302 -0.04606 -0.56927 -0.0537 -0.57413 -0.05717 C -0.57813 -0.05995 -0.58698 -0.06296 -0.58698 -0.06296 C -0.58802 -0.06435 -0.58872 -0.06597 -0.58993 -0.06713 C -0.59896 -0.07291 -0.59844 -0.0662 -0.59844 -0.07245 " pathEditMode="relative" ptsTypes="fffffffffffffffffffffffffffffffffffffffffffffffffA">
                                      <p:cBhvr>
                                        <p:cTn id="1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5 -0.01736 C -0.0658 -0.01805 -0.06927 -0.01782 -0.0724 -0.01921 C -0.07657 -0.02083 -0.08976 -0.03889 -0.09532 -0.04583 C -0.09618 -0.04838 -0.09688 -0.05115 -0.09809 -0.05347 C -0.09879 -0.05509 -0.10035 -0.05578 -0.10104 -0.0574 C -0.10295 -0.06157 -0.10365 -0.06643 -0.10521 -0.0706 C -0.10799 -0.09074 -0.11059 -0.11481 -0.10382 -0.13356 C -0.1007 -0.14236 -0.10035 -0.13912 -0.0967 -0.1449 C -0.08073 -0.16967 -0.06841 -0.17453 -0.04809 -0.1868 C -0.03646 -0.19375 -0.04566 -0.19166 -0.03386 -0.19652 C -0.00486 -0.20833 0.0276 -0.21828 0.05764 -0.22106 C 0.06823 -0.22338 0.07673 -0.22708 0.0875 -0.2287 C 0.09236 -0.2331 0.09618 -0.23449 0.10191 -0.23634 C 0.10382 -0.23819 0.10555 -0.24074 0.10764 -0.24213 C 0.10937 -0.24328 0.11163 -0.24259 0.11319 -0.24398 C 0.11979 -0.25023 0.12343 -0.25949 0.12899 -0.2669 C 0.13732 -0.28889 0.13402 -0.2794 0.13906 -0.29537 C 0.1408 -0.32754 0.14184 -0.32708 0.1375 -0.36412 C 0.1368 -0.37083 0.13212 -0.37639 0.12899 -0.38125 C 0.11788 -0.39884 0.09861 -0.40972 0.08177 -0.41365 C 0.06718 -0.41203 0.05746 -0.41134 0.04479 -0.40208 C 0.03975 -0.39838 0.03177 -0.3868 0.03177 -0.3868 C 0.025 -0.36828 0.02691 -0.37731 0.02465 -0.36018 C 0.02517 -0.34676 0.02517 -0.33333 0.02621 -0.32014 C 0.02743 -0.30555 0.03229 -0.29004 0.03611 -0.27639 C 0.03993 -0.26296 0.04218 -0.24791 0.04618 -0.23449 C 0.04739 -0.23055 0.04913 -0.22708 0.05034 -0.22315 C 0.05243 -0.2169 0.05416 -0.21041 0.05607 -0.20393 C 0.06111 -0.18588 0.06371 -0.16898 0.07187 -0.15254 C 0.07621 -0.13472 0.08333 -0.11782 0.09184 -0.10301 C 0.09392 -0.0912 0.09774 -0.08032 0.1033 -0.0706 C 0.10659 -0.0574 0.10191 -0.07453 0.11041 -0.05347 C 0.11614 -0.03912 0.1217 -0.02407 0.1276 -0.00972 C 0.12882 -0.00694 0.13073 -0.00486 0.13177 -0.00208 C 0.13472 0.00579 0.13611 0.01482 0.13906 0.02269 C 0.14097 0.02778 0.14479 0.03797 0.14479 0.03797 C 0.14635 0.0463 0.15017 0.05255 0.15191 0.06065 C 0.15295 0.06574 0.15468 0.07593 0.15468 0.07593 C 0.15521 0.08357 0.15607 0.09121 0.15607 0.09885 C 0.15607 0.14676 0.16215 0.20324 0.13472 0.23982 C 0.13281 0.24236 0.13142 0.24584 0.12899 0.24746 C 0.12205 0.25209 0.11215 0.25371 0.10468 0.2551 C 0.09514 0.25857 0.08593 0.26042 0.07621 0.26273 C 0.06371 0.26227 0.02552 0.26273 0.00468 0.2588 C -0.00643 0.25672 -0.01719 0.24908 -0.02813 0.2456 C -0.03611 0.23912 -0.04549 0.23542 -0.05243 0.22639 C -0.06893 0.20533 -0.07952 0.18218 -0.0882 0.15417 C -0.09063 0.13403 -0.09132 0.11273 -0.08681 0.09306 C -0.07709 0.05023 -0.05087 0.02616 -0.02379 0.00348 C -0.01163 -0.00671 -0.00035 -0.01875 0.0118 -0.0287 C 0.02014 -0.03565 0.02916 -0.0412 0.0375 -0.04791 C 0.05573 -0.06273 0.06962 -0.07986 0.08333 -0.10115 C 0.08906 -0.10995 0.08611 -0.10694 0.09045 -0.11643 C 0.09218 -0.12037 0.09618 -0.12777 0.09618 -0.12777 C 0.09774 -0.13611 0.09826 -0.14444 0.10034 -0.15254 C 0.09982 -0.17037 0.10017 -0.18819 0.09896 -0.20602 C 0.09878 -0.20833 0.09687 -0.20949 0.09618 -0.21157 C 0.09218 -0.22384 0.09791 -0.21481 0.09184 -0.22685 C 0.07621 -0.2581 0.06562 -0.26389 0.0375 -0.2669 C 0.02604 -0.2662 0.01458 -0.26666 0.0033 -0.26504 C -0.00348 -0.26412 -0.0099 -0.26041 -0.01667 -0.25926 C -0.04132 -0.24676 -0.01476 -0.26134 -0.03959 -0.24398 C -0.05556 -0.23287 -0.07066 -0.22222 -0.08525 -0.20787 C -0.08941 -0.2037 -0.09358 -0.19467 -0.0967 -0.18889 C -0.10365 -0.17615 -0.11025 -0.16365 -0.11667 -0.15069 C -0.12153 -0.14074 -0.12865 -0.13078 -0.13247 -0.12014 C -0.14566 -0.08402 -0.16719 -0.05486 -0.1882 -0.02685 C -0.19584 -0.01666 -0.20452 -0.00301 -0.21528 0.00162 C -0.22205 0.01065 -0.22917 0.01459 -0.2382 0.0169 C -0.24254 0.01922 -0.24653 0.02315 -0.25104 0.02454 C -0.25764 0.02662 -0.26441 0.02685 -0.27101 0.02824 C -0.27431 0.02986 -0.27761 0.03172 -0.28108 0.03218 C -0.29098 0.0338 -0.31094 0.03588 -0.31094 0.03588 C -0.35469 0.03449 -0.3974 0.03797 -0.44098 0.03797 " pathEditMode="relative" ptsTypes="fffffffffffffffffffffffffffffffffffffffffffffffffffffffffffffffffffffffffA">
                                      <p:cBhvr>
                                        <p:cTn id="2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996 -0.05393 C -0.08038 -0.05463 -0.09097 -0.05463 -0.10139 -0.05578 C -0.10625 -0.05648 -0.11562 -0.05949 -0.11562 -0.05949 C -0.13211 -0.06828 -0.14253 -0.07754 -0.15711 -0.09004 C -0.16423 -0.10231 -0.17031 -0.11527 -0.17864 -0.12615 C -0.18489 -0.14768 -0.19392 -0.16157 -0.19722 -0.18541 C -0.19618 -0.19606 -0.19583 -0.20694 -0.19427 -0.21759 C -0.19288 -0.22639 -0.18368 -0.23518 -0.17864 -0.23865 C -0.15625 -0.25463 -0.13489 -0.26851 -0.11145 -0.28055 C -0.10573 -0.28356 -0.1 -0.28657 -0.09427 -0.29004 C -0.08941 -0.29305 -0.08489 -0.29676 -0.08003 -0.29953 C -0.05833 -0.31134 -0.03663 -0.32199 -0.01562 -0.33588 C -0.00607 -0.34236 0.00209 -0.35162 0.01146 -0.35856 C 0.02205 -0.36643 0.02761 -0.38171 0.03716 -0.39097 C 0.03941 -0.3956 0.04236 -0.39953 0.04427 -0.40439 C 0.04514 -0.40671 0.04497 -0.40949 0.04566 -0.41203 C 0.04636 -0.41481 0.04757 -0.41713 0.04861 -0.41967 C 0.05174 -0.43935 0.05313 -0.45393 0.05434 -0.47476 C 0.05365 -0.49189 0.05712 -0.51088 0.05139 -0.52615 C 0.03247 -0.57639 -0.01093 -0.57662 -0.04861 -0.57963 C -0.06614 -0.57893 -0.08402 -0.58125 -0.10139 -0.57777 C -0.10468 -0.57708 -0.10607 -0.57129 -0.1085 -0.56805 C -0.11927 -0.5537 -0.125 -0.53495 -0.13576 -0.5206 C -0.13854 -0.51296 -0.14149 -0.50532 -0.14427 -0.49768 C -0.1467 -0.4912 -0.14652 -0.48356 -0.14861 -0.47685 C -0.15329 -0.44398 -0.15156 -0.41134 -0.14861 -0.37777 C -0.1467 -0.35625 -0.13246 -0.32569 -0.12569 -0.30532 C -0.12413 -0.30023 -0.12343 -0.29467 -0.12135 -0.29004 C -0.11875 -0.28426 -0.11441 -0.28032 -0.11145 -0.27476 C -0.10121 -0.25509 -0.09236 -0.2331 -0.08142 -0.21389 C -0.0743 -0.20139 -0.0651 -0.19097 -0.0585 -0.17777 C -0.05156 -0.16365 -0.04184 -0.14213 -0.03281 -0.13009 C -0.03003 -0.11527 -0.02395 -0.10486 -0.01857 -0.09189 C -0.01302 -0.0787 -0.00937 -0.06458 -0.00277 -0.05208 C 0.00018 -0.03171 -0.00382 -0.05208 0.00278 -0.03472 C 0.00643 -0.02523 0.00955 -0.00926 0.01146 0.00139 C 0.01355 0.03727 0.01389 0.02616 0.01007 0.0757 C 0.00938 0.08588 0.00191 0.09306 -0.00277 0.10024 C -0.01632 0.12176 -0.02847 0.13588 -0.05 0.13843 C -0.05764 0.13936 -0.06527 0.13982 -0.07291 0.14051 C -0.08715 0.13982 -0.10139 0.14005 -0.11562 0.13843 C -0.14236 0.13496 -0.18194 0.10625 -0.19861 0.07732 C -0.20659 0.06366 -0.21041 0.04676 -0.21718 0.03172 C -0.21875 0.02292 -0.22204 0.01574 -0.2243 0.00718 C -0.22639 -0.00046 -0.23003 -0.01574 -0.23003 -0.01574 C -0.23194 -0.03495 -0.23507 -0.05416 -0.23854 -0.07291 C -0.2401 -0.10231 -0.24392 -0.12963 -0.24722 -0.15856 C -0.24843 -0.19259 -0.25104 -0.22592 -0.25434 -0.25949 C -0.25677 -0.28426 -0.25746 -0.30856 -0.26423 -0.33194 C -0.26805 -0.36319 -0.26232 -0.325 -0.26996 -0.35301 C -0.2776 -0.38055 -0.26423 -0.34884 -0.27569 -0.37384 C -0.27951 -0.39444 -0.29496 -0.41851 -0.30573 -0.43287 C -0.33333 -0.46967 -0.36632 -0.49814 -0.40573 -0.50532 C -0.41336 -0.50856 -0.42083 -0.51041 -0.42864 -0.51296 C -0.44097 -0.51157 -0.45329 -0.51064 -0.46562 -0.50902 C -0.46805 -0.50879 -0.47066 -0.50879 -0.47291 -0.50717 C -0.4927 -0.49305 -0.5059 -0.47083 -0.51562 -0.44444 C -0.51875 -0.42546 -0.5151 -0.44444 -0.52135 -0.42338 C -0.52361 -0.4162 -0.52395 -0.40787 -0.52569 -0.40046 C -0.52482 -0.38842 -0.52413 -0.37639 -0.52291 -0.36435 C -0.52118 -0.34722 -0.51059 -0.32916 -0.50434 -0.31481 C -0.49566 -0.29537 -0.49166 -0.26851 -0.47569 -0.25578 C -0.44062 -0.22777 -0.40034 -0.20139 -0.36007 -0.19097 C -0.30798 -0.17754 -0.25416 -0.17685 -0.20139 -0.17384 C -0.17135 -0.16898 -0.14166 -0.1618 -0.11145 -0.15856 C -0.09618 -0.15393 -0.0809 -0.15162 -0.06562 -0.14722 C -0.05573 -0.14143 -0.0467 -0.13449 -0.03715 -0.12824 C -0.03055 -0.11736 -0.02274 -0.10926 -0.01562 -0.09953 C -0.00451 -0.08449 0.00417 -0.06828 0.01719 -0.05578 C 0.02796 -0.03171 0.03316 -0.00926 0.03716 0.01852 C 0.03629 0.0375 0.03577 0.05672 0.03438 0.0757 C 0.03386 0.08449 0.02796 0.09537 0.02431 0.10232 C 0.00782 0.13403 -0.0059 0.14699 -0.03281 0.16135 C -0.05295 0.17223 -0.07864 0.17246 -0.1 0.17477 C -0.11336 0.17616 -0.13993 0.17848 -0.13993 0.17848 C -0.21441 0.19422 -0.29375 0.19236 -0.36857 0.19375 C -0.39218 0.19885 -0.41597 0.19746 -0.43993 0.19746 " pathEditMode="relative" ptsTypes="ffffffffffffffffffffffffffffffffffffffffffffffffffffffffffffffffffffffffffffA">
                                      <p:cBhvr>
                                        <p:cTn id="2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959 -0.175 C 0.08837 -0.25254 0.08542 -0.32986 0.08247 -0.40764 C 0.0816 -0.45509 0.08039 -0.49977 0.07674 -0.54652 C 0.07466 -0.57315 0.06737 -0.60023 0.06389 -0.62662 C 0.06146 -0.64514 0.05782 -0.66319 0.04948 -0.67801 C 0.0474 -0.68171 0.04566 -0.68565 0.04375 -0.68935 C 0.04289 -0.6912 0.04254 -0.69444 0.04098 -0.69514 C 0.0382 -0.69629 0.03247 -0.69884 0.03247 -0.69884 C 0.01285 -0.69722 0.01407 -0.70023 0.00243 -0.68935 C -0.00138 -0.68194 -0.00399 -0.67315 -0.00625 -0.66458 C -0.00868 -0.64097 -0.01163 -0.58727 0.00382 -0.56551 C 0.00695 -0.55324 0.0125 -0.54166 0.01806 -0.53125 C 0.02084 -0.52592 0.02257 -0.51967 0.02518 -0.51412 C 0.03073 -0.50231 0.03907 -0.49282 0.04532 -0.48171 C 0.04775 -0.47222 0.04497 -0.4794 0.05105 -0.47222 C 0.05365 -0.46921 0.05539 -0.46527 0.05816 -0.46273 C 0.06198 -0.45949 0.06615 -0.45694 0.06962 -0.45324 C 0.08178 -0.44027 0.07188 -0.44629 0.08091 -0.44166 C 0.0875 -0.43333 0.09653 -0.42291 0.10521 -0.41898 C 0.10782 -0.41574 0.11129 -0.41296 0.11389 -0.40949 C 0.11563 -0.40717 0.11632 -0.40416 0.11806 -0.40185 C 0.12917 -0.38703 0.11528 -0.41065 0.12674 -0.39236 C 0.1323 -0.38333 0.13768 -0.37361 0.14237 -0.36365 C 0.14428 -0.35301 0.14862 -0.34282 0.15243 -0.3331 C 0.15365 -0.32222 0.15521 -0.3118 0.1566 -0.30092 C 0.15539 -0.2787 0.15539 -0.26342 0.13959 -0.25324 C 0.13386 -0.2456 0.12309 -0.24352 0.11528 -0.24166 C 0.10434 -0.24236 0.09341 -0.24259 0.08247 -0.24375 C 0.06945 -0.24514 0.04375 -0.2493 0.04375 -0.2493 C 0.02882 -0.2544 0.01598 -0.25764 0.00105 -0.26088 C -0.01093 -0.26875 -0.0243 -0.27222 -0.03767 -0.27407 C -0.05642 -0.28078 -0.06822 -0.27731 -0.09062 -0.27615 C -0.09548 -0.27176 -0.09791 -0.2662 -0.10191 -0.26088 C -0.10329 -0.25347 -0.1059 -0.24884 -0.10781 -0.24166 C -0.10902 -0.22708 -0.11041 -0.21967 -0.10781 -0.2037 C -0.10468 -0.18657 -0.08871 -0.17523 -0.0776 -0.16967 C -0.06875 -0.15995 -0.05989 -0.15509 -0.04895 -0.15231 C -0.03437 -0.14051 -0.01562 -0.13935 0.00105 -0.13518 C 0.01025 -0.13287 0.0191 -0.12801 0.02813 -0.12569 C 0.04948 -0.12014 0.03525 -0.12639 0.04948 -0.12176 C 0.0698 -0.11527 0.09028 -0.10879 0.11094 -0.10486 C 0.12674 -0.09444 0.10678 -0.10671 0.1224 -0.09884 C 0.1283 -0.09606 0.13195 -0.09143 0.1382 -0.08935 C 0.14375 -0.08356 0.14757 -0.07685 0.15243 -0.07037 C 0.15313 -0.06782 0.15521 -0.05926 0.15521 -0.05694 C 0.15521 -0.04907 0.15556 -0.03402 0.15243 -0.02453 C 0.14167 0.00857 0.12726 0.00903 0.10382 0.01528 C 0.08178 0.02107 0.06702 0.02176 0.04237 0.02292 C -0.08663 0.02084 -0.21423 0.01111 -0.3434 0.00973 C -0.40364 0.00371 -0.35763 0.00741 -0.48194 0.00741 " pathEditMode="relative" ptsTypes="fffffffffffffffffffffffffffffffffffffffffffffffffA">
                                      <p:cBhvr>
                                        <p:cTn id="30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4 -0.07523 C 0.01858 -0.12963 0.02084 -0.18009 0.02622 -0.23357 C 0.0257 -0.34445 0.02622 -0.45556 0.02466 -0.56667 C 0.02395 -0.6132 0.01945 -0.66435 0.01042 -0.70949 C 0.00556 -0.73333 0.00538 -0.75486 -0.0052 -0.77616 C -0.02362 -0.77431 -0.0441 -0.77801 -0.05955 -0.76296 C -0.06423 -0.75833 -0.06928 -0.75463 -0.07379 -0.74954 C -0.07796 -0.74491 -0.08525 -0.73426 -0.08525 -0.73426 C -0.09566 -0.7007 -0.10608 -0.66852 -0.11389 -0.63333 C -0.11598 -0.60671 -0.11893 -0.58009 -0.12101 -0.55347 C -0.12049 -0.50833 -0.11962 -0.4632 -0.11962 -0.41806 C -0.11962 -0.37755 -0.10382 -0.22176 -0.13247 -0.14769 C -0.13629 -0.11597 -0.15643 -0.09329 -0.1724 -0.07176 C -0.18994 -0.04792 -0.20348 -0.04306 -0.22535 -0.02963 C -0.23473 -0.02407 -0.24393 -0.01667 -0.25382 -0.0125 C -0.27761 -0.00278 -0.30643 -0.00139 -0.33091 -0.00093 C -0.37379 7.40741E-7 -0.41667 7.40741E-7 -0.45955 0.00069 C -0.48212 0.00208 -0.49966 0.00393 -0.52101 0.00856 C -0.54393 0.00671 -0.56233 0.00324 -0.58386 -0.00695 C -0.59115 -0.01412 -0.59931 -0.01875 -0.60678 -0.0257 C -0.62987 -0.04838 -0.65209 -0.0794 -0.66528 -0.11366 C -0.66945 -0.13657 -0.66285 -0.10417 -0.67101 -0.12894 C -0.67344 -0.13588 -0.67414 -0.14769 -0.67535 -0.15532 C -0.67882 -0.17778 -0.68091 -0.19954 -0.68247 -0.22199 C -0.68195 -0.2625 -0.68178 -0.30324 -0.68091 -0.34375 C -0.68021 -0.37824 -0.68195 -0.40949 -0.67379 -0.4412 C -0.67205 -0.45463 -0.66893 -0.4662 -0.66528 -0.4794 C -0.66372 -0.49421 -0.66164 -0.50764 -0.65678 -0.52107 C -0.65313 -0.53125 -0.6481 -0.54074 -0.64532 -0.55139 C -0.64393 -0.55718 -0.64306 -0.5632 -0.64098 -0.56852 C -0.63907 -0.57338 -0.63577 -0.57708 -0.63386 -0.58195 C -0.63195 -0.58681 -0.63143 -0.59236 -0.62952 -0.59722 C -0.61823 -0.62685 -0.60625 -0.65162 -0.58091 -0.6581 C -0.53125 -0.65463 -0.54132 -0.65741 -0.51389 -0.64861 C -0.50886 -0.64352 -0.50521 -0.63912 -0.49948 -0.63519 C -0.49497 -0.62593 -0.47327 -0.60463 -0.46806 -0.59907 C -0.45955 -0.58982 -0.45678 -0.59537 -0.44948 -0.57824 C -0.44306 -0.5632 -0.44619 -0.56968 -0.43525 -0.55139 C -0.43299 -0.54745 -0.42813 -0.54005 -0.42813 -0.54005 C -0.42379 -0.52523 -0.41702 -0.51181 -0.41233 -0.4963 C -0.41007 -0.48102 -0.4066 -0.46806 -0.40521 -0.45255 C -0.40382 -0.42153 -0.40244 -0.3912 -0.3981 -0.36088 C -0.39966 -0.33264 -0.39775 -0.29977 -0.41094 -0.27523 C -0.4125 -0.26875 -0.41441 -0.2632 -0.41806 -0.2581 C -0.42119 -0.2463 -0.42709 -0.24144 -0.43386 -0.23357 C -0.43994 -0.22616 -0.44566 -0.21852 -0.45244 -0.2125 C -0.45886 -0.19907 -0.47136 -0.19259 -0.48247 -0.18773 C -0.49115 -0.17986 -0.50365 -0.1794 -0.51389 -0.17847 C -0.5441 -0.18056 -0.55521 -0.18264 -0.57952 -0.18773 C -0.58698 -0.19097 -0.59619 -0.19398 -0.60244 -0.20116 C -0.60608 -0.20486 -0.61233 -0.21435 -0.61233 -0.21435 C -0.61459 -0.22847 -0.6198 -0.24051 -0.6224 -0.2544 C -0.62396 -0.26273 -0.62674 -0.27917 -0.62674 -0.27917 C -0.62726 -0.2875 -0.6283 -0.2956 -0.62813 -0.30394 C -0.62778 -0.32292 -0.62674 -0.3419 -0.62535 -0.36088 C -0.62362 -0.38634 -0.59723 -0.38889 -0.58386 -0.38958 C -0.57153 -0.39028 -0.55903 -0.39144 -0.54671 -0.39144 " pathEditMode="relative" ptsTypes="ffffffffffffffffffffffffffffffffffffffffffffffffffffffffA">
                                      <p:cBhvr>
                                        <p:cTn id="34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450" y="260350"/>
            <a:ext cx="7497763" cy="6477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 ten </a:t>
            </a:r>
            <a:r>
              <a:rPr lang="cs-CZ" sz="3200" dirty="0" err="1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colors</a:t>
            </a:r>
            <a:r>
              <a:rPr lang="cs-CZ" sz="32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350" y="981075"/>
          <a:ext cx="6935788" cy="532923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</a:tblGrid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333375"/>
            <a:ext cx="7499350" cy="5915025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Solution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913" y="981075"/>
          <a:ext cx="6935787" cy="532923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</a:tblGrid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32859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125538"/>
            <a:ext cx="2663825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5651500" y="1557338"/>
            <a:ext cx="1223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red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50825" y="188913"/>
            <a:ext cx="5746750" cy="11430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What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colour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?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651500" y="2565400"/>
            <a:ext cx="1211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white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24525" y="3716338"/>
            <a:ext cx="1441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908050"/>
            <a:ext cx="2655888" cy="392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4"/>
          <p:cNvSpPr txBox="1">
            <a:spLocks noChangeArrowheads="1"/>
          </p:cNvSpPr>
          <p:nvPr/>
        </p:nvSpPr>
        <p:spPr bwMode="auto">
          <a:xfrm>
            <a:off x="6300788" y="2708275"/>
            <a:ext cx="13636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purple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50825" y="188913"/>
            <a:ext cx="5746750" cy="11430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What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colour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?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300788" y="1628775"/>
            <a:ext cx="1363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brown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372225" y="3933825"/>
            <a:ext cx="1211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green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412875"/>
            <a:ext cx="2524125" cy="363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3"/>
          <p:cNvSpPr txBox="1">
            <a:spLocks noChangeArrowheads="1"/>
          </p:cNvSpPr>
          <p:nvPr/>
        </p:nvSpPr>
        <p:spPr bwMode="auto">
          <a:xfrm>
            <a:off x="6156325" y="2852738"/>
            <a:ext cx="1441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0825" y="188913"/>
            <a:ext cx="5746750" cy="11430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What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colour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?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56325" y="3860800"/>
            <a:ext cx="1441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56325" y="2060575"/>
            <a:ext cx="9794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blue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1341438"/>
            <a:ext cx="2232025" cy="346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6227763" y="3141663"/>
            <a:ext cx="1441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0825" y="188913"/>
            <a:ext cx="5746750" cy="11430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What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4000" dirty="0" err="1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colour</a:t>
            </a:r>
            <a:r>
              <a:rPr lang="cs-CZ" sz="40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?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372225" y="2205038"/>
            <a:ext cx="7747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red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300788" y="4292600"/>
            <a:ext cx="1004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pink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us.123rf.com/400wm/400/400/arcady31/arcady311206/arcady31120600077/14243629-well-done-illustrati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60350"/>
            <a:ext cx="4386263" cy="615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404813"/>
            <a:ext cx="7499350" cy="5843587"/>
          </a:xfrm>
        </p:spPr>
        <p:txBody>
          <a:bodyPr>
            <a:normAutofit fontScale="6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/>
              <a:t>Resources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onlineomalovanky.cz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Omalov</a:t>
            </a:r>
            <a:r>
              <a:rPr lang="cs-CZ" dirty="0" smtClean="0">
                <a:hlinkClick r:id="rId2"/>
              </a:rPr>
              <a:t>%C3%A1nky-n%C3%A1poje_2.html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http://darkyzciny.cz/1282-rastar-31700-1-24-scale-6-channels-rc-model-licensed-bmw-x6-auto-%C4%8Derven%C3%A1.html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motorider.estranky.cz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clanky</a:t>
            </a:r>
            <a:r>
              <a:rPr lang="cs-CZ" dirty="0" smtClean="0">
                <a:hlinkClick r:id="rId4"/>
              </a:rPr>
              <a:t>/-</a:t>
            </a:r>
            <a:r>
              <a:rPr lang="cs-CZ" dirty="0" err="1" smtClean="0">
                <a:hlinkClick r:id="rId4"/>
              </a:rPr>
              <a:t>moto</a:t>
            </a:r>
            <a:r>
              <a:rPr lang="cs-CZ" dirty="0" smtClean="0">
                <a:hlinkClick r:id="rId4"/>
              </a:rPr>
              <a:t>-novinky-/</a:t>
            </a:r>
            <a:r>
              <a:rPr lang="cs-CZ" dirty="0" err="1" smtClean="0">
                <a:hlinkClick r:id="rId4"/>
              </a:rPr>
              <a:t>yamaha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yzf</a:t>
            </a:r>
            <a:r>
              <a:rPr lang="cs-CZ" dirty="0" smtClean="0">
                <a:hlinkClick r:id="rId4"/>
              </a:rPr>
              <a:t>-r125.html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heureka.cz</a:t>
            </a:r>
            <a:r>
              <a:rPr lang="cs-CZ" dirty="0" smtClean="0">
                <a:hlinkClick r:id="rId5"/>
              </a:rPr>
              <a:t>/?h[</a:t>
            </a:r>
            <a:r>
              <a:rPr lang="cs-CZ" dirty="0" err="1" smtClean="0">
                <a:hlinkClick r:id="rId5"/>
              </a:rPr>
              <a:t>fraze</a:t>
            </a:r>
            <a:r>
              <a:rPr lang="cs-CZ" dirty="0" smtClean="0">
                <a:hlinkClick r:id="rId5"/>
              </a:rPr>
              <a:t>]=</a:t>
            </a:r>
            <a:r>
              <a:rPr lang="cs-CZ" dirty="0" err="1" smtClean="0">
                <a:hlinkClick r:id="rId5"/>
              </a:rPr>
              <a:t>Velk</a:t>
            </a:r>
            <a:r>
              <a:rPr lang="cs-CZ" dirty="0" smtClean="0">
                <a:hlinkClick r:id="rId5"/>
              </a:rPr>
              <a:t>%C3%A1+d%C4%9Btsk%C3%A1+</a:t>
            </a:r>
            <a:r>
              <a:rPr lang="cs-CZ" dirty="0" err="1" smtClean="0">
                <a:hlinkClick r:id="rId5"/>
              </a:rPr>
              <a:t>hadrov</a:t>
            </a:r>
            <a:r>
              <a:rPr lang="cs-CZ" dirty="0" smtClean="0">
                <a:hlinkClick r:id="rId5"/>
              </a:rPr>
              <a:t>%C3%A1+r%C5%AF%C5%</a:t>
            </a:r>
            <a:r>
              <a:rPr lang="cs-CZ" dirty="0" err="1" smtClean="0">
                <a:hlinkClick r:id="rId5"/>
              </a:rPr>
              <a:t>BEov</a:t>
            </a:r>
            <a:r>
              <a:rPr lang="cs-CZ" dirty="0" smtClean="0">
                <a:hlinkClick r:id="rId5"/>
              </a:rPr>
              <a:t>%C3%A1+panenka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http://www.perla-</a:t>
            </a:r>
            <a:r>
              <a:rPr lang="cs-CZ" dirty="0" err="1" smtClean="0">
                <a:hlinkClick r:id="rId6"/>
              </a:rPr>
              <a:t>aqua.sk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stranka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fotogaleria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http://kytary.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framus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elektricka</a:t>
            </a:r>
            <a:r>
              <a:rPr lang="cs-CZ" dirty="0" smtClean="0">
                <a:hlinkClick r:id="rId7"/>
              </a:rPr>
              <a:t>-kytara-</a:t>
            </a:r>
            <a:r>
              <a:rPr lang="cs-CZ" dirty="0" err="1" smtClean="0">
                <a:hlinkClick r:id="rId7"/>
              </a:rPr>
              <a:t>diablo</a:t>
            </a:r>
            <a:r>
              <a:rPr lang="cs-CZ" dirty="0" smtClean="0">
                <a:hlinkClick r:id="rId7"/>
              </a:rPr>
              <a:t>-pro/HN092416/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uklid</a:t>
            </a:r>
            <a:r>
              <a:rPr lang="cs-CZ" dirty="0" smtClean="0">
                <a:hlinkClick r:id="rId8"/>
              </a:rPr>
              <a:t>-drogerie.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toaletni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papir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jumbo</a:t>
            </a:r>
            <a:r>
              <a:rPr lang="cs-CZ" dirty="0" smtClean="0">
                <a:hlinkClick r:id="rId8"/>
              </a:rPr>
              <a:t>-280-2vrstvy-bily-p-46848.html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armed.cz</a:t>
            </a:r>
            <a:r>
              <a:rPr lang="cs-CZ" dirty="0" smtClean="0">
                <a:hlinkClick r:id="rId9"/>
              </a:rPr>
              <a:t>/pero-</a:t>
            </a:r>
            <a:r>
              <a:rPr lang="cs-CZ" dirty="0" err="1" smtClean="0">
                <a:hlinkClick r:id="rId9"/>
              </a:rPr>
              <a:t>military</a:t>
            </a:r>
            <a:r>
              <a:rPr lang="cs-CZ" dirty="0" smtClean="0">
                <a:hlinkClick r:id="rId9"/>
              </a:rPr>
              <a:t>-police-</a:t>
            </a:r>
            <a:r>
              <a:rPr lang="cs-CZ" dirty="0" err="1" smtClean="0">
                <a:hlinkClick r:id="rId9"/>
              </a:rPr>
              <a:t>tactical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pen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cerne</a:t>
            </a:r>
            <a:r>
              <a:rPr lang="cs-CZ" dirty="0" smtClean="0">
                <a:hlinkClick r:id="rId9"/>
              </a:rPr>
              <a:t>/d-83695/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zaclony.cz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slunicko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babywell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plysovy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polstarek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1"/>
              </a:rPr>
              <a:t>http://www.123rf.com/</a:t>
            </a:r>
            <a:r>
              <a:rPr lang="cs-CZ" dirty="0" err="1" smtClean="0">
                <a:hlinkClick r:id="rId11"/>
              </a:rPr>
              <a:t>photo</a:t>
            </a:r>
            <a:r>
              <a:rPr lang="cs-CZ" dirty="0" smtClean="0">
                <a:hlinkClick r:id="rId11"/>
              </a:rPr>
              <a:t>_14243629_</a:t>
            </a:r>
            <a:r>
              <a:rPr lang="cs-CZ" dirty="0" err="1" smtClean="0">
                <a:hlinkClick r:id="rId11"/>
              </a:rPr>
              <a:t>well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done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illustration.html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107</TotalTime>
  <Words>317</Words>
  <Application>Microsoft Office PowerPoint</Application>
  <PresentationFormat>On-screen Show (4:3)</PresentationFormat>
  <Paragraphs>266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Arial</vt:lpstr>
      <vt:lpstr>Gill Sans MT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Colours</vt:lpstr>
      <vt:lpstr>Snímek 2</vt:lpstr>
      <vt:lpstr>Look and colour</vt:lpstr>
      <vt:lpstr>Find ten colors.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Colors</dc:title>
  <dc:creator>Matyáš</dc:creator>
  <cp:lastModifiedBy>PC23545</cp:lastModifiedBy>
  <cp:revision>4</cp:revision>
  <dcterms:created xsi:type="dcterms:W3CDTF">2013-03-18T12:56:23Z</dcterms:created>
  <dcterms:modified xsi:type="dcterms:W3CDTF">2013-08-20T10:43:16Z</dcterms:modified>
</cp:coreProperties>
</file>