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25173" autoAdjust="0"/>
    <p:restoredTop sz="94660"/>
  </p:normalViewPr>
  <p:slideViewPr>
    <p:cSldViewPr>
      <p:cViewPr varScale="1">
        <p:scale>
          <a:sx n="84" d="100"/>
          <a:sy n="84" d="100"/>
        </p:scale>
        <p:origin x="-90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9D157CF-9FE0-4D52-8876-B74C7976EFB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0AF57057-81A7-4316-A415-99AD3A770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4E1772-6F6F-402B-A95F-0DAC99EEA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19BAA-52E6-4D76-8714-A77665B2EC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C0E5F5F-E023-4DC4-A44C-99C1330EFAD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855BC6D-D996-4A17-AAEA-69ACA279D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19FB3A-65DC-48D2-902E-CBF155F88E23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4CE5859-93BC-4C30-8C65-BA800CE79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38D01C0-A80F-4297-BC1A-32BE693CEBCD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1CD9D46-3FD7-4632-8F27-481617DA2C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D25D7E4-F1C5-4D0A-B34D-FEA6CFCAF92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8ADEA9C-B278-4678-8B8D-8426D17D8F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A8F0D-56D9-4D52-AA0A-E69DA8BAB2D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455AB-81AC-4037-B96B-8C4770631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82F296-971F-4056-9C87-061421569FAB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49BD996-69A6-4CAB-A4D3-1BA4419A37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DF9D2039-18A7-4713-AF3C-6AB5EF1EE3B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EFECD58-4FA8-492E-A2C5-841E06F50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E0A04-AD4D-4058-8B15-65A09BF4FB08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F1354-9584-4A68-B1AA-40D1FEBB7B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DB3923-6C51-4B6A-8938-592207672D7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E584F-F55B-4F9A-9E6A-F87D2C8FE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CE1164D-A3D9-4CC1-BC30-300B6ED0AD2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BFE9AC5-56D0-43B8-B039-608BC08E43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8" r:id="rId4"/>
    <p:sldLayoutId id="2147483699" r:id="rId5"/>
    <p:sldLayoutId id="2147483700" r:id="rId6"/>
    <p:sldLayoutId id="2147483694" r:id="rId7"/>
    <p:sldLayoutId id="2147483701" r:id="rId8"/>
    <p:sldLayoutId id="2147483702" r:id="rId9"/>
    <p:sldLayoutId id="2147483693" r:id="rId10"/>
    <p:sldLayoutId id="214748369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&amp;esrc=s&amp;frm=1&amp;source=images&amp;cd=&amp;cad=rja&amp;docid=lEzRMrnuInzf7M&amp;tbnid=BHsCZVLeiLfddM:&amp;ved=0CAUQjRw&amp;url=http://www.shutterstock.com/pic-36261730/stock-photo-jelly-alphabets-forming-the-days-of-the-week-isolated-on-white-background.html&amp;ei=R5NPUY2fG8eBtAagtYC4CA&amp;psig=AFQjCNFaCfN0VNI_Fgzr5BrNvpZd43TsZA&amp;ust=1364255889185103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www.themiraclejournal.com/wp-content/uploads/2011/09/monday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url?sa=i&amp;rct=j&amp;q=&amp;esrc=s&amp;frm=1&amp;source=images&amp;cd=&amp;cad=rja&amp;docid=ysjkbilz3Aba0M&amp;tbnid=m05RYFO4Jiq-vM:&amp;ved=0CAUQjRw&amp;url=http://www.myniceprofile.com/days-week-139213.html&amp;ei=5pNPUc6LKILYtQb7zIHIBw&amp;psig=AFQjCNFaCfN0VNI_Fgzr5BrNvpZd43TsZA&amp;ust=1364255889185103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google.cz/url?sa=i&amp;rct=j&amp;q=&amp;esrc=s&amp;frm=1&amp;source=images&amp;cd=&amp;cad=rja&amp;docid=kVR9DhRJIELZUM&amp;tbnid=KpQI3efPMnj2_M:&amp;ved=0CAUQjRw&amp;url=http://englishisfunwithalice.blogspot.com/&amp;ei=3pJPUfWUFYaYtQa3m4GIBQ&amp;psig=AFQjCNFX64Ne4nwncArsPyY_NyFlFLWhig&amp;ust=1364255734648452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&amp;esrc=s&amp;frm=1&amp;source=images&amp;cd=&amp;cad=rja&amp;docid=hcWabcJStFVorM&amp;tbnid=Q-Fv7VVeTcs1mM:&amp;ved=0CAUQjRw&amp;url=http://nbani.wordpress.com/2011/06/22/well-done-sarah/&amp;ei=P5RPUZ3oFY34sgbixYD4DA&amp;bvm=bv.44158598,d.Yms&amp;psig=AFQjCNEOCPzZwNlll-p0MDod1rfYZ1Mi3A&amp;ust=1364256159621362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www.google.cz/url?sa=i&amp;rct=j&amp;q=&amp;esrc=s&amp;frm=1&amp;source=images&amp;cd=&amp;cad=rja&amp;docid=IiX13vyIsPGagM&amp;tbnid=sWJwxWQ8FZKxCM:&amp;ved=0CAUQjRw&amp;url=http://blogs.bournemouth.ac.uk/research/2012/02/22/eunf-scheme-now-closed/&amp;ei=ZJRPUbLeKIzAtAb_m4HgDQ&amp;bvm=bv.44158598,d.Yms&amp;psig=AFQjCNEOCPzZwNlll-p0MDod1rfYZ1Mi3A&amp;ust=1364256159621362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google.cz/url?sa=i&amp;rct=j&amp;q=&amp;esrc=s&amp;frm=1&amp;source=images&amp;cd=&amp;cad=rja&amp;docid=nwzsf4mdqiBRzM&amp;tbnid=LkZ1YIUKNnDpXM:&amp;ved=0CAUQjRw&amp;url=http://loretoenglish.wikispaces.com/Days+of+the+week&amp;ei=q5NPUbapN9DQsgaapIHQBA&amp;psig=AFQjCNFaCfN0VNI_Fgzr5BrNvpZd43TsZA&amp;ust=1364255889185103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blogs.bournemouth.ac.uk/research/2012/02/22/eunf-scheme-now-closed/" TargetMode="External"/><Relationship Id="rId3" Type="http://schemas.openxmlformats.org/officeDocument/2006/relationships/hyperlink" Target="http://englishisfunwithalice.blogspot.cz/" TargetMode="External"/><Relationship Id="rId7" Type="http://schemas.openxmlformats.org/officeDocument/2006/relationships/hyperlink" Target="http://nbani.wordpress.com/2011/06/22/well-done-sarah/" TargetMode="External"/><Relationship Id="rId2" Type="http://schemas.openxmlformats.org/officeDocument/2006/relationships/hyperlink" Target="http://www.themiraclejournal.com/2011/09/26/another-monda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yniceprofile.com/days-week-139213.html" TargetMode="External"/><Relationship Id="rId5" Type="http://schemas.openxmlformats.org/officeDocument/2006/relationships/hyperlink" Target="http://loretoenglish.wikispaces.com/Days+of+the+week" TargetMode="External"/><Relationship Id="rId4" Type="http://schemas.openxmlformats.org/officeDocument/2006/relationships/hyperlink" Target="http://www.shutterstock.com/pic-36261730/stock-photo-jelly-alphabets-forming-the-days-of-the-week-isolated-on-white-background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284644" cy="1196704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6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DAYS OF THE WEEK</a:t>
            </a:r>
            <a:endParaRPr lang="cs-CZ" sz="5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835150" y="2781300"/>
            <a:ext cx="5543550" cy="2232025"/>
          </a:xfrm>
        </p:spPr>
        <p:txBody>
          <a:bodyPr/>
          <a:lstStyle/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 školy: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Základní škola a mateřská škola Bělá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Autor: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Mgr. Ivana Pavlíčková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Název: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VY_32_INOVACE_12_Days of the week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Období: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leden 2013 – červen 2013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Vzdělávací oblast: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Jazyk a jazyková komunikace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Téma hodiny: Days of the week</a:t>
            </a:r>
            <a:endParaRPr lang="cs-CZ" sz="1400" smtClean="0">
              <a:solidFill>
                <a:schemeClr val="tx1"/>
              </a:solidFill>
              <a:latin typeface="Times New Roman" pitchFamily="18" charset="0"/>
            </a:endParaRP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Ročník: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3.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a název klíčové aktivity: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III/2 Inovace a zkvalitnění výuky prostřednictvím ICT</a:t>
            </a:r>
          </a:p>
          <a:p>
            <a:pPr marR="0" algn="ctr" eaLnBrk="1" hangingPunct="1">
              <a:lnSpc>
                <a:spcPct val="80000"/>
              </a:lnSpc>
            </a:pPr>
            <a:r>
              <a:rPr lang="cs-CZ" sz="1400" b="1" smtClean="0">
                <a:solidFill>
                  <a:schemeClr val="tx1"/>
                </a:solidFill>
                <a:latin typeface="Times New Roman" pitchFamily="18" charset="0"/>
              </a:rPr>
              <a:t>Číslo projektu: </a:t>
            </a:r>
            <a:r>
              <a:rPr lang="cs-CZ" sz="1400" smtClean="0">
                <a:solidFill>
                  <a:schemeClr val="tx1"/>
                </a:solidFill>
                <a:latin typeface="Times New Roman" pitchFamily="18" charset="0"/>
              </a:rPr>
              <a:t>CZ.1.07/1.4.00/21.1334</a:t>
            </a:r>
          </a:p>
          <a:p>
            <a:pPr marR="0" eaLnBrk="1" hangingPunct="1">
              <a:lnSpc>
                <a:spcPct val="80000"/>
              </a:lnSpc>
            </a:pPr>
            <a:endParaRPr lang="cs-CZ" sz="3300" b="1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 marR="0" eaLnBrk="1" hangingPunct="1">
              <a:lnSpc>
                <a:spcPct val="80000"/>
              </a:lnSpc>
            </a:pPr>
            <a:endParaRPr lang="cs-CZ" sz="2200" smtClean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8913"/>
            <a:ext cx="77724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10" descr="http://image.shutterstock.com/display_pic_with_logo/66167/66167,1251765870,3/stock-photo-jelly-alphabets-forming-the-days-of-the-week-isolated-on-white-background-36261730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35375" y="1268413"/>
            <a:ext cx="5292725" cy="468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539750" y="333375"/>
            <a:ext cx="3744913" cy="80010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DAYS OF THE WEEK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914400" y="476250"/>
            <a:ext cx="7772400" cy="5543550"/>
          </a:xfrm>
        </p:spPr>
        <p:txBody>
          <a:bodyPr/>
          <a:lstStyle/>
          <a:p>
            <a:pPr eaLnBrk="1" hangingPunct="1">
              <a:buFont typeface="Wingdings 3" pitchFamily="18" charset="2"/>
              <a:buNone/>
            </a:pPr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z="320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MON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TUES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WEDNES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THURS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FRI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SATUR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b="1" smtClean="0">
                <a:latin typeface="Times New Roman" pitchFamily="18" charset="0"/>
                <a:cs typeface="Times New Roman" pitchFamily="18" charset="0"/>
              </a:rPr>
              <a:t>SUN</a:t>
            </a:r>
            <a:r>
              <a:rPr lang="cs-CZ" sz="3600" b="1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DAY</a:t>
            </a:r>
            <a:endParaRPr lang="cs-CZ" sz="2800" b="1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673725"/>
          </a:xfrm>
        </p:spPr>
        <p:txBody>
          <a:bodyPr/>
          <a:lstStyle/>
          <a:p>
            <a:pPr eaLnBrk="1" hangingPunct="1">
              <a:buFont typeface="Wingdings 3" pitchFamily="18" charset="2"/>
              <a:buNone/>
            </a:pPr>
            <a:r>
              <a:rPr lang="cs-CZ" sz="3200" b="1" smtClean="0">
                <a:latin typeface="Times New Roman" pitchFamily="18" charset="0"/>
                <a:cs typeface="Times New Roman" pitchFamily="18" charset="0"/>
              </a:rPr>
              <a:t>Sort days.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42988" y="3357563"/>
            <a:ext cx="1544637" cy="4603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2988" y="2565400"/>
            <a:ext cx="1266825" cy="461963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FRIDAY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3608" y="4941168"/>
            <a:ext cx="1797287" cy="461665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SATURDAY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1124744"/>
            <a:ext cx="2039341" cy="461665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WEDNESDAY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3608" y="1844824"/>
            <a:ext cx="1425390" cy="461665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SUNDAY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3608" y="4149080"/>
            <a:ext cx="1558440" cy="46166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TUESDAY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43608" y="5661248"/>
            <a:ext cx="1811714" cy="46166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THURSDAY</a:t>
            </a:r>
            <a:endParaRPr lang="cs-CZ" dirty="0"/>
          </a:p>
        </p:txBody>
      </p:sp>
      <p:pic>
        <p:nvPicPr>
          <p:cNvPr id="15379" name="Picture 2" descr="http://www.themiraclejournal.com/wp-content/uploads/2011/09/monda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56325" y="1484313"/>
            <a:ext cx="2505075" cy="3744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409 -0.03376 L 0.36458 -0.337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" y="-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961 -0.00208 L 0.34791 -0.33788 " pathEditMode="relative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063 -0.00208 L 0.3217 0.21809 " pathEditMode="relative" ptsTypes="A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55 0.01897 L 0.32622 -0.34829 " pathEditMode="relative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198 -0.00208 L 0.35608 0.23913 " pathEditMode="relative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02 0.00832 L 0.32708 0.00832 " pathEditMode="relative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112 -0.00208 L 0.33941 0.56452 " pathEditMode="relative" ptsTypes="AA"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491880" y="4869160"/>
            <a:ext cx="2169791" cy="702766"/>
          </a:xfrm>
          <a:prstGeom prst="cloud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SUNDAY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375" y="3141663"/>
            <a:ext cx="1928813" cy="701675"/>
          </a:xfrm>
          <a:prstGeom prst="cloud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FRIDAY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288" y="1484313"/>
            <a:ext cx="2351087" cy="703262"/>
          </a:xfrm>
          <a:prstGeom prst="cloud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MONDAY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87824" y="1484784"/>
            <a:ext cx="2372325" cy="702766"/>
          </a:xfrm>
          <a:prstGeom prst="cloud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TUESDAY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3212976"/>
            <a:ext cx="2757871" cy="702766"/>
          </a:xfrm>
          <a:prstGeom prst="cloud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THURSDAY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850" y="620713"/>
            <a:ext cx="1073150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WEEK</a:t>
            </a:r>
          </a:p>
        </p:txBody>
      </p:sp>
      <p:pic>
        <p:nvPicPr>
          <p:cNvPr id="16397" name="Picture 2" descr="http://i.myniceprofile.com/1392/139213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6688" y="4221163"/>
            <a:ext cx="22320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10"/>
          <p:cNvSpPr txBox="1"/>
          <p:nvPr/>
        </p:nvSpPr>
        <p:spPr>
          <a:xfrm>
            <a:off x="6012160" y="3068960"/>
            <a:ext cx="2735909" cy="702766"/>
          </a:xfrm>
          <a:prstGeom prst="cloud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SATURDAY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1412776"/>
            <a:ext cx="3104374" cy="702766"/>
          </a:xfrm>
          <a:prstGeom prst="cloud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WEDNESDAY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683125"/>
          </a:xfrm>
        </p:spPr>
        <p:txBody>
          <a:bodyPr/>
          <a:lstStyle/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M _ N _ A 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_ U E _ _ A _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W E _ _ E _ D A 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T _ U _ _ D _ 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_ R I _ A _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S A _ U _ D _ 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S _ N _ A _</a:t>
            </a:r>
          </a:p>
          <a:p>
            <a:pPr eaLnBrk="1" hangingPunct="1">
              <a:buFont typeface="Wingdings 3" pitchFamily="18" charset="2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611188" y="620713"/>
            <a:ext cx="3789362" cy="46196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Can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you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find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missing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letters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?</a:t>
            </a:r>
          </a:p>
        </p:txBody>
      </p:sp>
      <p:pic>
        <p:nvPicPr>
          <p:cNvPr id="17411" name="Picture 4" descr="http://1.bp.blogspot.com/-le0qyCW-JVU/UKe3WaPpReI/AAAAAAAAAE8/NrUWaLiring/s640/days-of-the-week-thumb17628586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6463" y="908050"/>
            <a:ext cx="3854450" cy="521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s://encrypted-tbn3.gstatic.com/images?q=tbn:ANd9GcQui17VqxtnGfxglWqHxsOWwgHWAGU0jw2JcRTH3kONyOiw8_9igQ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2924175"/>
            <a:ext cx="5435600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http://blogs.bournemouth.ac.uk/research/files/2012/02/well-done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63713" y="404813"/>
            <a:ext cx="5861050" cy="2132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611188" y="404813"/>
            <a:ext cx="2236787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Picture 2" descr="http://loretoenglish.wikispaces.com/file/view/DAYS_OF_THE_WEEK2.jpg/58273876/DAYS_OF_THE_WEEK2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08175" y="1196975"/>
            <a:ext cx="5824538" cy="500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188" y="19161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Monday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63588" y="20685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Tuesday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15988" y="22209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Wednesday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68388" y="23733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Thursday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20788" y="25257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Friday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73188" y="26781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Saturday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25588" y="2830513"/>
            <a:ext cx="6913562" cy="1968500"/>
          </a:xfrm>
          <a:prstGeom prst="cloud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6000" dirty="0" err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Sunday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4213" y="333375"/>
            <a:ext cx="2663825" cy="5842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Say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with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err="1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673725"/>
          </a:xfrm>
        </p:spPr>
        <p:txBody>
          <a:bodyPr/>
          <a:lstStyle/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RESOURCE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2"/>
              </a:rPr>
              <a:t>http://www.themiraclejournal.com/2011/09/26/another-monday/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3"/>
              </a:rPr>
              <a:t>http://englishisfunwithalice.blogspot.cz/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4"/>
              </a:rPr>
              <a:t>http://www.shutterstock.com/pic-36261730/stock-photo-jelly-alphabets-forming-the-days-of-the-week-isolated-on-white-background.html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5"/>
              </a:rPr>
              <a:t>http://loretoenglish.wikispaces.com/Days+of+the+week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6"/>
              </a:rPr>
              <a:t>http://www.myniceprofile.com/days-week-139213.html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7"/>
              </a:rPr>
              <a:t>http://nbani.wordpress.com/2011/06/22/well-done-sarah/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Times New Roman" pitchFamily="18" charset="0"/>
                <a:cs typeface="Times New Roman" pitchFamily="18" charset="0"/>
                <a:hlinkClick r:id="rId8"/>
              </a:rPr>
              <a:t>http://blogs.bournemouth.ac.uk/research/2012/02/22/eunf-scheme-now-closed/</a:t>
            </a: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Wingdings 3" pitchFamily="18" charset="2"/>
              <a:buNone/>
            </a:pPr>
            <a:endParaRPr lang="cs-CZ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comb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</TotalTime>
  <Words>140</Words>
  <Application>Microsoft Office PowerPoint</Application>
  <PresentationFormat>On-screen Show (4:3)</PresentationFormat>
  <Paragraphs>75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9</vt:i4>
      </vt:variant>
    </vt:vector>
  </HeadingPairs>
  <TitlesOfParts>
    <vt:vector size="24" baseType="lpstr">
      <vt:lpstr>Arial</vt:lpstr>
      <vt:lpstr>Lucida Sans Unicode</vt:lpstr>
      <vt:lpstr>Wingdings 3</vt:lpstr>
      <vt:lpstr>Verdana</vt:lpstr>
      <vt:lpstr>Wingdings 2</vt:lpstr>
      <vt:lpstr>Calibri</vt:lpstr>
      <vt:lpstr>Times New Roman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DAYS OF THE WEEK</dc:title>
  <dc:creator>PC21022011</dc:creator>
  <cp:lastModifiedBy>PC23545</cp:lastModifiedBy>
  <cp:revision>4</cp:revision>
  <dcterms:created xsi:type="dcterms:W3CDTF">2013-03-24T22:58:25Z</dcterms:created>
  <dcterms:modified xsi:type="dcterms:W3CDTF">2013-08-20T10:46:11Z</dcterms:modified>
</cp:coreProperties>
</file>