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9" r:id="rId6"/>
    <p:sldId id="260" r:id="rId7"/>
    <p:sldId id="261" r:id="rId8"/>
    <p:sldId id="262" r:id="rId9"/>
    <p:sldId id="265" r:id="rId10"/>
    <p:sldId id="267" r:id="rId11"/>
    <p:sldId id="268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41962" autoAdjust="0"/>
    <p:restoredTop sz="94660"/>
  </p:normalViewPr>
  <p:slideViewPr>
    <p:cSldViewPr>
      <p:cViewPr varScale="1">
        <p:scale>
          <a:sx n="84" d="100"/>
          <a:sy n="84" d="100"/>
        </p:scale>
        <p:origin x="-90" y="-1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11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3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18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Přímá spojovací čára 10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ovací čára 19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3" name="Přímá spojovací čára 15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4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5" name="Přímá spojovací čára 21"/>
          <p:cNvSpPr>
            <a:spLocks noChangeShapeType="1"/>
          </p:cNvSpPr>
          <p:nvPr/>
        </p:nvSpPr>
        <p:spPr bwMode="auto">
          <a:xfrm>
            <a:off x="9113838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6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Elipsa 22"/>
          <p:cNvSpPr/>
          <p:nvPr/>
        </p:nvSpPr>
        <p:spPr bwMode="auto">
          <a:xfrm>
            <a:off x="1309688" y="4867275"/>
            <a:ext cx="641350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Elipsa 23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0" name="Elipsa 25"/>
          <p:cNvSpPr/>
          <p:nvPr/>
        </p:nvSpPr>
        <p:spPr bwMode="auto">
          <a:xfrm>
            <a:off x="1663700" y="5788025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1" name="Elipsa 24"/>
          <p:cNvSpPr/>
          <p:nvPr/>
        </p:nvSpPr>
        <p:spPr>
          <a:xfrm>
            <a:off x="1905000" y="4495800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22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463" y="1174750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6E13FE9-6B3F-4556-9D15-623AD899858D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23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81475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4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63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399927E-42E9-4D98-9105-C092348B89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0D086788-C2E3-4E40-A420-A9FA11600C03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97D8E06F-9B21-4957-A9EA-683077AABF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0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11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Přímá spojovací čára 12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Přímá spojovací čára 14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Přímá spojovací čára 15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3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4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5" name="Elipsa 19"/>
          <p:cNvSpPr/>
          <p:nvPr/>
        </p:nvSpPr>
        <p:spPr bwMode="auto">
          <a:xfrm>
            <a:off x="1323975" y="4867275"/>
            <a:ext cx="642938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6" name="Elipsa 20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Elipsa 21"/>
          <p:cNvSpPr/>
          <p:nvPr/>
        </p:nvSpPr>
        <p:spPr bwMode="auto">
          <a:xfrm>
            <a:off x="1663700" y="5791200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Elipsa 22"/>
          <p:cNvSpPr/>
          <p:nvPr/>
        </p:nvSpPr>
        <p:spPr bwMode="auto">
          <a:xfrm>
            <a:off x="1879600" y="4479925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Přímá spojovací čára 25"/>
          <p:cNvSpPr>
            <a:spLocks noChangeShapeType="1"/>
          </p:cNvSpPr>
          <p:nvPr/>
        </p:nvSpPr>
        <p:spPr bwMode="auto">
          <a:xfrm>
            <a:off x="9097963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0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2875" y="1169988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8F5713A-EC51-40C5-9DC7-3389D1E23997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21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78300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39850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4B577AB-AD25-4EA7-8D4E-908286036A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4AE8CB-C916-4C8C-9F22-839E4AEF3D47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B4CAEC-9FC2-4611-9665-602B270AE4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D69DB4-3115-4F07-A32B-0075C7D32029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B67C48-1F59-45FB-92EC-41FC5FAA3A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4FF70DAB-85AC-4042-B8DB-BC5655D54EF5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F0035923-0930-4F5F-AEEC-94104F082F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5A911B-9CE6-427D-B2E4-CC0516F6B6CD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D7C15B-9B33-4BDA-9A06-157A09C525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6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7" name="Přímá spojovací čára 8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8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Elipsa 13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/>
          <a:lstStyle>
            <a:lvl1pPr algn="l">
              <a:buNone/>
              <a:defRPr sz="2000" b="1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ECCDD558-ABF1-449C-8327-7CDB440026E5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13" name="Zástupný symbol pro číslo snímku 21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37FA516F-1729-4A61-9C84-0CF9E6E4E7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2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Elipsa 12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1" name="Přímá spojovací čára 19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spcCol="274320" rtlCol="0" fromWordArt="0" forceAA="0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2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A9406227-A8DF-4A11-8379-3AC700328126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13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1D0A8A29-CAAF-45FD-89BF-E0E8258F9B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AA76A9-50A3-4304-8B2B-D9CDB32CD427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355573-F7B0-4039-B259-E91432F4CE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A1FF0E-6A7C-4511-8619-38769303000B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6174AB-77F2-4B28-904F-1FDE2A1D58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28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467600" cy="487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045" y="1081881"/>
            <a:ext cx="2011362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71A5F6CB-7289-4F55-B535-50BCCBA6A826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89763" y="3736975"/>
            <a:ext cx="32004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588" y="5734050"/>
            <a:ext cx="609600" cy="520700"/>
          </a:xfrm>
          <a:prstGeom prst="rect">
            <a:avLst/>
          </a:prstGeom>
        </p:spPr>
        <p:txBody>
          <a:bodyPr vert="horz" anchor="ctr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b="1">
                <a:solidFill>
                  <a:srgbClr val="FFFFFF"/>
                </a:solidFill>
                <a:latin typeface="+mn-lt"/>
              </a:defRPr>
            </a:lvl1pPr>
          </a:lstStyle>
          <a:p>
            <a:pPr>
              <a:defRPr/>
            </a:pPr>
            <a:fld id="{91C7C84F-E6E7-473E-B4FC-B4FF76D303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685" r:id="rId2"/>
    <p:sldLayoutId id="2147483686" r:id="rId3"/>
    <p:sldLayoutId id="2147483683" r:id="rId4"/>
    <p:sldLayoutId id="2147483682" r:id="rId5"/>
    <p:sldLayoutId id="2147483687" r:id="rId6"/>
    <p:sldLayoutId id="2147483681" r:id="rId7"/>
    <p:sldLayoutId id="2147483688" r:id="rId8"/>
    <p:sldLayoutId id="2147483689" r:id="rId9"/>
    <p:sldLayoutId id="2147483680" r:id="rId10"/>
    <p:sldLayoutId id="214748367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000" kern="1200" cap="small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9pPr>
    </p:titleStyle>
    <p:bodyStyle>
      <a:lvl1pPr marL="273050" indent="-273050" algn="l" rtl="0" eaLnBrk="0" fontAlgn="base" hangingPunct="0">
        <a:spcBef>
          <a:spcPts val="6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563" algn="l" rtl="0" eaLnBrk="0" fontAlgn="base" hangingPunct="0">
        <a:spcBef>
          <a:spcPct val="20000"/>
        </a:spcBef>
        <a:spcAft>
          <a:spcPct val="0"/>
        </a:spcAft>
        <a:buClr>
          <a:srgbClr val="E0752F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182563" algn="l" rtl="0" eaLnBrk="0" fontAlgn="base" hangingPunct="0">
        <a:spcBef>
          <a:spcPct val="20000"/>
        </a:spcBef>
        <a:spcAft>
          <a:spcPct val="0"/>
        </a:spcAft>
        <a:buClr>
          <a:srgbClr val="FEC3AE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182563" algn="l" rtl="0" eaLnBrk="0" fontAlgn="base" hangingPunct="0">
        <a:spcBef>
          <a:spcPct val="20000"/>
        </a:spcBef>
        <a:spcAft>
          <a:spcPct val="0"/>
        </a:spcAft>
        <a:buClr>
          <a:srgbClr val="BDCAE9"/>
        </a:buClr>
        <a:buSzPct val="68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7" Type="http://schemas.openxmlformats.org/officeDocument/2006/relationships/image" Target="../media/image13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image" Target="../media/image11.jpeg"/><Relationship Id="rId7" Type="http://schemas.openxmlformats.org/officeDocument/2006/relationships/image" Target="../media/image15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13.jpeg"/><Relationship Id="rId9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pasik4a.blog.cz/0711/cokoladovy-zajic" TargetMode="External"/><Relationship Id="rId3" Type="http://schemas.openxmlformats.org/officeDocument/2006/relationships/hyperlink" Target="http://www.derne.cz/aktuality?page=7" TargetMode="External"/><Relationship Id="rId7" Type="http://schemas.openxmlformats.org/officeDocument/2006/relationships/hyperlink" Target="http://cz.123rf.com/photo_14607297_barevna-a-ela-bonbony-ve-sklena-na-na-doby-izolovana-ch-na-ba-la-m.html" TargetMode="External"/><Relationship Id="rId12" Type="http://schemas.openxmlformats.org/officeDocument/2006/relationships/hyperlink" Target="http://www.studlov-svitavy.cz/" TargetMode="External"/><Relationship Id="rId2" Type="http://schemas.openxmlformats.org/officeDocument/2006/relationships/hyperlink" Target="http://katysek9.blog.cz/0706/sweety-kuratko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vanoce-silvestr.cz/velikonoce/velikonoce-2012/" TargetMode="External"/><Relationship Id="rId11" Type="http://schemas.openxmlformats.org/officeDocument/2006/relationships/hyperlink" Target="http://zs.osov.txt.cz/clanky/96512/pozvanka-na-velikonoc/" TargetMode="External"/><Relationship Id="rId5" Type="http://schemas.openxmlformats.org/officeDocument/2006/relationships/hyperlink" Target="http://erolisek.blog.cz/0703/kreslene-obrazky" TargetMode="External"/><Relationship Id="rId10" Type="http://schemas.openxmlformats.org/officeDocument/2006/relationships/hyperlink" Target="http://www.starepohledy.cz/index.php?action=ShowImages&amp;id=142594" TargetMode="External"/><Relationship Id="rId4" Type="http://schemas.openxmlformats.org/officeDocument/2006/relationships/hyperlink" Target="http://www.reklamnifotky.cz/fotka/easter-rabbit-with-decorated-eggs-easter-pixmac-illustration-82853797/000082853797" TargetMode="External"/><Relationship Id="rId9" Type="http://schemas.openxmlformats.org/officeDocument/2006/relationships/hyperlink" Target="http://fr.123rf.com/photo_12659069_photo-d-39-un-oeuf-de-paques-en-chocolat-isole-sur-un-fond-blanc-uni-avec-chemin-de-detourage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124075" y="1916113"/>
            <a:ext cx="6548438" cy="1177925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5400" dirty="0" smtClean="0">
                <a:solidFill>
                  <a:srgbClr val="00B050"/>
                </a:solidFill>
              </a:rPr>
              <a:t>EASTER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339975" y="3500438"/>
            <a:ext cx="6400800" cy="2952750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 eaLnBrk="1" hangingPunct="1"/>
            <a:r>
              <a:rPr lang="cs-CZ" sz="1400" smtClean="0">
                <a:solidFill>
                  <a:schemeClr val="tx1"/>
                </a:solidFill>
                <a:latin typeface="Times New Roman" pitchFamily="18" charset="0"/>
              </a:rPr>
              <a:t>Název školy: </a:t>
            </a:r>
            <a:r>
              <a:rPr lang="cs-CZ" sz="1400" b="0" smtClean="0">
                <a:solidFill>
                  <a:schemeClr val="tx1"/>
                </a:solidFill>
                <a:latin typeface="Times New Roman" pitchFamily="18" charset="0"/>
              </a:rPr>
              <a:t>Základní škola a mateřská škola Bělá</a:t>
            </a:r>
          </a:p>
          <a:p>
            <a:pPr algn="ctr" eaLnBrk="1" hangingPunct="1"/>
            <a:r>
              <a:rPr lang="cs-CZ" sz="1400" smtClean="0">
                <a:solidFill>
                  <a:schemeClr val="tx1"/>
                </a:solidFill>
                <a:latin typeface="Times New Roman" pitchFamily="18" charset="0"/>
              </a:rPr>
              <a:t>Autor: </a:t>
            </a:r>
            <a:r>
              <a:rPr lang="cs-CZ" sz="1400" b="0" smtClean="0">
                <a:solidFill>
                  <a:schemeClr val="tx1"/>
                </a:solidFill>
                <a:latin typeface="Times New Roman" pitchFamily="18" charset="0"/>
              </a:rPr>
              <a:t>Mgr. Ivana Pavlíčková</a:t>
            </a:r>
          </a:p>
          <a:p>
            <a:pPr algn="ctr" eaLnBrk="1" hangingPunct="1"/>
            <a:r>
              <a:rPr lang="cs-CZ" sz="1400" smtClean="0">
                <a:solidFill>
                  <a:schemeClr val="tx1"/>
                </a:solidFill>
                <a:latin typeface="Times New Roman" pitchFamily="18" charset="0"/>
              </a:rPr>
              <a:t>Název: </a:t>
            </a:r>
            <a:r>
              <a:rPr lang="cs-CZ" sz="1400" b="0" smtClean="0">
                <a:solidFill>
                  <a:schemeClr val="tx1"/>
                </a:solidFill>
                <a:latin typeface="Times New Roman" pitchFamily="18" charset="0"/>
              </a:rPr>
              <a:t>VY_32_INOVACE_17_Easter</a:t>
            </a:r>
          </a:p>
          <a:p>
            <a:pPr algn="ctr" eaLnBrk="1" hangingPunct="1"/>
            <a:r>
              <a:rPr lang="cs-CZ" sz="1400" smtClean="0">
                <a:solidFill>
                  <a:schemeClr val="tx1"/>
                </a:solidFill>
                <a:latin typeface="Times New Roman" pitchFamily="18" charset="0"/>
              </a:rPr>
              <a:t>Období: </a:t>
            </a:r>
            <a:r>
              <a:rPr lang="cs-CZ" sz="1400" b="0" smtClean="0">
                <a:solidFill>
                  <a:schemeClr val="tx1"/>
                </a:solidFill>
                <a:latin typeface="Times New Roman" pitchFamily="18" charset="0"/>
              </a:rPr>
              <a:t>leden 2013 – červen 2013</a:t>
            </a:r>
          </a:p>
          <a:p>
            <a:pPr algn="ctr" eaLnBrk="1" hangingPunct="1"/>
            <a:r>
              <a:rPr lang="cs-CZ" sz="1400" smtClean="0">
                <a:solidFill>
                  <a:schemeClr val="tx1"/>
                </a:solidFill>
                <a:latin typeface="Times New Roman" pitchFamily="18" charset="0"/>
              </a:rPr>
              <a:t>Vzdělávací oblast: </a:t>
            </a:r>
            <a:r>
              <a:rPr lang="cs-CZ" sz="1400" b="0" smtClean="0">
                <a:solidFill>
                  <a:schemeClr val="tx1"/>
                </a:solidFill>
                <a:latin typeface="Times New Roman" pitchFamily="18" charset="0"/>
              </a:rPr>
              <a:t>Jazyk a jazyková komunikace</a:t>
            </a:r>
          </a:p>
          <a:p>
            <a:pPr algn="ctr" eaLnBrk="1" hangingPunct="1"/>
            <a:r>
              <a:rPr lang="cs-CZ" sz="1400" smtClean="0">
                <a:solidFill>
                  <a:schemeClr val="tx1"/>
                </a:solidFill>
                <a:latin typeface="Times New Roman" pitchFamily="18" charset="0"/>
              </a:rPr>
              <a:t>Téma hodiny: </a:t>
            </a:r>
            <a:r>
              <a:rPr lang="cs-CZ" sz="1400" b="0" smtClean="0">
                <a:solidFill>
                  <a:schemeClr val="tx1"/>
                </a:solidFill>
                <a:latin typeface="Times New Roman" pitchFamily="18" charset="0"/>
              </a:rPr>
              <a:t>Easter</a:t>
            </a:r>
          </a:p>
          <a:p>
            <a:pPr algn="ctr" eaLnBrk="1" hangingPunct="1"/>
            <a:r>
              <a:rPr lang="cs-CZ" sz="1400" smtClean="0">
                <a:solidFill>
                  <a:schemeClr val="tx1"/>
                </a:solidFill>
                <a:latin typeface="Times New Roman" pitchFamily="18" charset="0"/>
              </a:rPr>
              <a:t>Ročník: </a:t>
            </a:r>
            <a:r>
              <a:rPr lang="cs-CZ" sz="1400" b="0" smtClean="0">
                <a:solidFill>
                  <a:schemeClr val="tx1"/>
                </a:solidFill>
                <a:latin typeface="Times New Roman" pitchFamily="18" charset="0"/>
              </a:rPr>
              <a:t>3.</a:t>
            </a:r>
          </a:p>
          <a:p>
            <a:pPr algn="ctr" eaLnBrk="1" hangingPunct="1"/>
            <a:r>
              <a:rPr lang="cs-CZ" sz="1400" smtClean="0">
                <a:solidFill>
                  <a:schemeClr val="tx1"/>
                </a:solidFill>
                <a:latin typeface="Times New Roman" pitchFamily="18" charset="0"/>
              </a:rPr>
              <a:t>Číslo a název klíčové aktivity: </a:t>
            </a:r>
            <a:r>
              <a:rPr lang="cs-CZ" sz="1400" b="0" smtClean="0">
                <a:solidFill>
                  <a:schemeClr val="tx1"/>
                </a:solidFill>
                <a:latin typeface="Times New Roman" pitchFamily="18" charset="0"/>
              </a:rPr>
              <a:t>III/2 Inovace a zkvalitnění výuky prostřednictvím ICT</a:t>
            </a:r>
          </a:p>
          <a:p>
            <a:pPr algn="ctr" eaLnBrk="1" hangingPunct="1"/>
            <a:r>
              <a:rPr lang="cs-CZ" sz="1400" smtClean="0">
                <a:solidFill>
                  <a:schemeClr val="tx1"/>
                </a:solidFill>
                <a:latin typeface="Times New Roman" pitchFamily="18" charset="0"/>
              </a:rPr>
              <a:t>Číslo projektu: </a:t>
            </a:r>
            <a:r>
              <a:rPr lang="cs-CZ" sz="1400" b="0" smtClean="0">
                <a:solidFill>
                  <a:schemeClr val="tx1"/>
                </a:solidFill>
                <a:latin typeface="Times New Roman" pitchFamily="18" charset="0"/>
              </a:rPr>
              <a:t>CZ.1.07/1.4.00/21.1334</a:t>
            </a:r>
          </a:p>
          <a:p>
            <a:pPr eaLnBrk="1" hangingPunct="1">
              <a:lnSpc>
                <a:spcPct val="90000"/>
              </a:lnSpc>
            </a:pPr>
            <a:endParaRPr lang="cs-CZ" smtClean="0"/>
          </a:p>
        </p:txBody>
      </p:sp>
      <p:pic>
        <p:nvPicPr>
          <p:cNvPr id="1331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08175" y="188913"/>
            <a:ext cx="6911975" cy="1439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6" descr="http://generic.pixmac.com/4/easter-rabbit-with-decorated-eggs-easter-illustration-82853797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859338" y="260350"/>
            <a:ext cx="3781425" cy="381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8" name="Picture 8" descr="http://nd01.jxs.cz/824/192/6f35226d9b_10025767_o2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3850" y="0"/>
            <a:ext cx="2806700" cy="256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9" name="Picture 10" descr="http://vanoce-silvestr.cz/media/images/v86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50825" y="4652963"/>
            <a:ext cx="3097213" cy="1857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0" name="Picture 12" descr="http://static.akcniceny.cz/foto/vyrobky/400250/400013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 rot="259947">
            <a:off x="4802188" y="4021138"/>
            <a:ext cx="2419350" cy="2352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1" name="Picture 14" descr="http://us.123rf.com/400wm/400/400/serezniy/serezniy1207/serezniy120705130/14607297-barevna-a-ela-bonbony-ve-sklena-na-na-doby-izolovana-ch-na-ba-la-m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195513" y="2276475"/>
            <a:ext cx="2878137" cy="2354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TextovéPole 11"/>
          <p:cNvSpPr txBox="1"/>
          <p:nvPr/>
        </p:nvSpPr>
        <p:spPr>
          <a:xfrm>
            <a:off x="611188" y="2420938"/>
            <a:ext cx="1139825" cy="461962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chicken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635375" y="404813"/>
            <a:ext cx="1851025" cy="461962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Easter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Bunny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779838" y="4724400"/>
            <a:ext cx="919162" cy="461963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candy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95288" y="4005263"/>
            <a:ext cx="1593850" cy="4619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Easter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eggs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724525" y="5661025"/>
            <a:ext cx="2020888" cy="83185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err="1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plaited</a:t>
            </a:r>
            <a:r>
              <a:rPr lang="cs-CZ" sz="24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willow</a:t>
            </a:r>
            <a:endParaRPr lang="cs-CZ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      </a:t>
            </a:r>
            <a:r>
              <a:rPr lang="cs-CZ" sz="2400" b="1" dirty="0" err="1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cane</a:t>
            </a:r>
            <a:r>
              <a:rPr lang="cs-CZ" sz="24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1" name="Picture 4" descr="http://nd01.jxs.cz/468/387/163c798f6b_19504554_o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148263" y="333375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2" name="Picture 6" descr="http://us.123rf.com/400wm/400/400/rtimages/rtimages1203/rtimages120300024/12659069-photo-d-39-un-oeuf-de-paques-en-chocolat-isole-sur-un-fond-blanc-uni-avec-chemin-de-detourage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19475" y="1052513"/>
            <a:ext cx="1393825" cy="2089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3" name="Picture 8" descr="http://www.earthtimes.org/newsimage/chocolate-girl-friend-strokes_1210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300788" y="3860800"/>
            <a:ext cx="2411412" cy="2633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4" name="AutoShape 12" descr="http://img9.ceskatelevize.cz/specialy/klucivakci/recept426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>
              <a:latin typeface="Century Schoolbook" pitchFamily="18" charset="0"/>
            </a:endParaRPr>
          </a:p>
        </p:txBody>
      </p:sp>
      <p:sp>
        <p:nvSpPr>
          <p:cNvPr id="15365" name="AutoShape 14" descr="http://img9.ceskatelevize.cz/specialy/klucivakci/recept426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>
              <a:latin typeface="Century Schoolbook" pitchFamily="18" charset="0"/>
            </a:endParaRPr>
          </a:p>
        </p:txBody>
      </p:sp>
      <p:pic>
        <p:nvPicPr>
          <p:cNvPr id="15366" name="Picture 16" descr="https://encrypted-tbn0.gstatic.com/images?q=tbn:ANd9GcQEmCddu6CKext8FdbwkJFmWgUuawM7Q5lErMDm9n-6OPBq5zl9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23850" y="4221163"/>
            <a:ext cx="2747963" cy="2332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TextovéPole 13"/>
          <p:cNvSpPr txBox="1"/>
          <p:nvPr/>
        </p:nvSpPr>
        <p:spPr>
          <a:xfrm>
            <a:off x="5435600" y="404813"/>
            <a:ext cx="2309813" cy="461962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Chocolate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rabibit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5368" name="Picture 18" descr="https://encrypted-tbn0.gstatic.com/images?q=tbn:ANd9GcRsTiG0lz97YiDVFtoiaa1-8sphDR_ptLppCIVPz2WOLtDTyGDPAw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39750" y="404813"/>
            <a:ext cx="2619375" cy="1743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" name="TextovéPole 16"/>
          <p:cNvSpPr txBox="1"/>
          <p:nvPr/>
        </p:nvSpPr>
        <p:spPr>
          <a:xfrm>
            <a:off x="755650" y="2276475"/>
            <a:ext cx="1400175" cy="461963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snowdrop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059113" y="2997200"/>
            <a:ext cx="2052637" cy="461963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Chocolate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eggs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804025" y="5805488"/>
            <a:ext cx="1362075" cy="4619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chocolate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547813" y="3716338"/>
            <a:ext cx="798512" cy="4619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lamb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5373" name="Picture 20" descr="http://fotka.pixmac.cz/4/jarni-pussy-vrby-april-aranzma-pixmac-fotka-76176247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492500" y="4076700"/>
            <a:ext cx="2663825" cy="1873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TextovéPole 14"/>
          <p:cNvSpPr txBox="1"/>
          <p:nvPr/>
        </p:nvSpPr>
        <p:spPr>
          <a:xfrm>
            <a:off x="4140200" y="5229225"/>
            <a:ext cx="1895475" cy="461963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pussy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willow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AutoShape 2" descr="http://img9.ceskatelevize.cz/specialy/klucivakci/recept426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>
              <a:latin typeface="Century Schoolbook" pitchFamily="18" charset="0"/>
            </a:endParaRPr>
          </a:p>
        </p:txBody>
      </p:sp>
      <p:sp>
        <p:nvSpPr>
          <p:cNvPr id="16386" name="AutoShape 4" descr="http://img9.ceskatelevize.cz/specialy/klucivakci/recept426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>
              <a:latin typeface="Century Schoolbook" pitchFamily="18" charset="0"/>
            </a:endParaRPr>
          </a:p>
        </p:txBody>
      </p:sp>
      <p:sp>
        <p:nvSpPr>
          <p:cNvPr id="16387" name="AutoShape 6" descr="http://img9.ceskatelevize.cz/specialy/klucivakci/recept426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>
              <a:latin typeface="Century Schoolbook" pitchFamily="18" charset="0"/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611188" y="981075"/>
          <a:ext cx="7416800" cy="556260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494455"/>
                <a:gridCol w="494455"/>
                <a:gridCol w="494455"/>
                <a:gridCol w="494455"/>
                <a:gridCol w="494455"/>
                <a:gridCol w="494455"/>
                <a:gridCol w="494455"/>
                <a:gridCol w="494455"/>
                <a:gridCol w="494455"/>
                <a:gridCol w="494455"/>
                <a:gridCol w="494455"/>
                <a:gridCol w="494455"/>
                <a:gridCol w="494455"/>
                <a:gridCol w="494455"/>
                <a:gridCol w="494455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0" dirty="0" smtClean="0"/>
                        <a:t>D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D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C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H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S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A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D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E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A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S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T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E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R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A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Q</a:t>
                      </a:r>
                      <a:endParaRPr lang="cs-CZ" b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0" dirty="0" smtClean="0"/>
                        <a:t>A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S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F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F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C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D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G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H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F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R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W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G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J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I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D</a:t>
                      </a:r>
                      <a:endParaRPr lang="cs-CZ" b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0" dirty="0" smtClean="0"/>
                        <a:t>F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H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S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Q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H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N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V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X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N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R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S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F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G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F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S</a:t>
                      </a:r>
                      <a:endParaRPr lang="cs-CZ" b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0" dirty="0" smtClean="0"/>
                        <a:t>S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F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H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S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O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L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J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S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N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O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W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D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R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O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P</a:t>
                      </a:r>
                      <a:endParaRPr lang="cs-CZ" b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0" dirty="0" smtClean="0"/>
                        <a:t>S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Q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G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H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C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A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N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C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V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G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B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C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B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V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B</a:t>
                      </a:r>
                      <a:endParaRPr lang="cs-CZ" b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0" dirty="0" smtClean="0"/>
                        <a:t>C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H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O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C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O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L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A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T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E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R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A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B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B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I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T</a:t>
                      </a:r>
                      <a:endParaRPr lang="cs-CZ" b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0" dirty="0" smtClean="0"/>
                        <a:t>Q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D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G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C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L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V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X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S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G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H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K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L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U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G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X</a:t>
                      </a:r>
                      <a:endParaRPr lang="cs-CZ" b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0" dirty="0" smtClean="0"/>
                        <a:t>Z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E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R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E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A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S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T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E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R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E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G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G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S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C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H</a:t>
                      </a:r>
                      <a:endParaRPr lang="cs-CZ" b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0" dirty="0" smtClean="0"/>
                        <a:t>D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A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H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T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T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B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V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N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M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C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D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S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D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A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H</a:t>
                      </a:r>
                      <a:endParaRPr lang="cs-CZ" b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0" dirty="0" smtClean="0"/>
                        <a:t>A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G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D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H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E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L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P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U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T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E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R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B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V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N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Q</a:t>
                      </a:r>
                      <a:endParaRPr lang="cs-CZ" b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0" dirty="0" smtClean="0"/>
                        <a:t>Y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S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D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G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K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T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U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P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H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C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B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M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H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D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S</a:t>
                      </a:r>
                      <a:endParaRPr lang="cs-CZ" b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0" dirty="0" smtClean="0"/>
                        <a:t>Q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A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Y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S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D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C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H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I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C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K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E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N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V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Y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P</a:t>
                      </a:r>
                      <a:endParaRPr lang="cs-CZ" b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0" dirty="0" smtClean="0"/>
                        <a:t>A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F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G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T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E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R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G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K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L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P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U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H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F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R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G</a:t>
                      </a:r>
                      <a:endParaRPr lang="cs-CZ" b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0" dirty="0" smtClean="0"/>
                        <a:t>H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G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V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D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S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W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E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F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G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J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Z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B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T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V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V</a:t>
                      </a:r>
                      <a:endParaRPr lang="cs-CZ" b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0" dirty="0" smtClean="0"/>
                        <a:t>N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M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P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U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S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S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Y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W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I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L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L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O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W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S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F</a:t>
                      </a:r>
                      <a:endParaRPr lang="cs-CZ" b="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0" name="TextovéPole 9"/>
          <p:cNvSpPr txBox="1"/>
          <p:nvPr/>
        </p:nvSpPr>
        <p:spPr>
          <a:xfrm>
            <a:off x="611188" y="404813"/>
            <a:ext cx="2057400" cy="369887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err="1"/>
              <a:t>Find</a:t>
            </a:r>
            <a:r>
              <a:rPr lang="cs-CZ" dirty="0"/>
              <a:t> </a:t>
            </a:r>
            <a:r>
              <a:rPr lang="cs-CZ" dirty="0" err="1"/>
              <a:t>eight</a:t>
            </a:r>
            <a:r>
              <a:rPr lang="cs-CZ" dirty="0"/>
              <a:t> </a:t>
            </a:r>
            <a:r>
              <a:rPr lang="cs-CZ" dirty="0" err="1"/>
              <a:t>words</a:t>
            </a:r>
            <a:r>
              <a:rPr lang="cs-CZ" dirty="0"/>
              <a:t>.</a:t>
            </a:r>
          </a:p>
        </p:txBody>
      </p:sp>
    </p:spTree>
  </p:cSld>
  <p:clrMapOvr>
    <a:masterClrMapping/>
  </p:clrMapOvr>
  <p:transition>
    <p:split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611188" y="981075"/>
          <a:ext cx="7416800" cy="556260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494455"/>
                <a:gridCol w="494455"/>
                <a:gridCol w="494455"/>
                <a:gridCol w="494455"/>
                <a:gridCol w="494455"/>
                <a:gridCol w="494455"/>
                <a:gridCol w="494455"/>
                <a:gridCol w="494455"/>
                <a:gridCol w="494455"/>
                <a:gridCol w="494455"/>
                <a:gridCol w="494455"/>
                <a:gridCol w="494455"/>
                <a:gridCol w="494455"/>
                <a:gridCol w="494455"/>
                <a:gridCol w="494455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0" dirty="0" smtClean="0"/>
                        <a:t>D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D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C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H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S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A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D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A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Q</a:t>
                      </a:r>
                      <a:endParaRPr lang="cs-CZ" b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W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Q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H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S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W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D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P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Q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C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H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B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B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I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Q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S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G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G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S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Q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D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Q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H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I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Y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W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P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U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S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S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Y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W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I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W</a:t>
                      </a:r>
                      <a:endParaRPr lang="cs-CZ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611188" y="333375"/>
            <a:ext cx="2057400" cy="36830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err="1"/>
              <a:t>Find</a:t>
            </a:r>
            <a:r>
              <a:rPr lang="cs-CZ" dirty="0"/>
              <a:t> </a:t>
            </a:r>
            <a:r>
              <a:rPr lang="cs-CZ" dirty="0" err="1"/>
              <a:t>eight</a:t>
            </a:r>
            <a:r>
              <a:rPr lang="cs-CZ" dirty="0"/>
              <a:t> </a:t>
            </a:r>
            <a:r>
              <a:rPr lang="cs-CZ" dirty="0" err="1"/>
              <a:t>words</a:t>
            </a:r>
            <a:r>
              <a:rPr lang="cs-CZ" dirty="0"/>
              <a:t>.</a:t>
            </a:r>
          </a:p>
        </p:txBody>
      </p:sp>
    </p:spTree>
  </p:cSld>
  <p:clrMapOvr>
    <a:masterClrMapping/>
  </p:clrMapOvr>
  <p:transition>
    <p:strips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404813"/>
            <a:ext cx="7467600" cy="6069012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endParaRPr lang="cs-CZ" sz="3200" smtClean="0"/>
          </a:p>
          <a:p>
            <a:pPr eaLnBrk="1" hangingPunct="1">
              <a:buFont typeface="Wingdings" pitchFamily="2" charset="2"/>
              <a:buNone/>
            </a:pPr>
            <a:r>
              <a:rPr lang="cs-CZ" sz="3200" b="1" smtClean="0">
                <a:latin typeface="Times New Roman" pitchFamily="18" charset="0"/>
                <a:cs typeface="Times New Roman" pitchFamily="18" charset="0"/>
              </a:rPr>
              <a:t>Listen and say.</a:t>
            </a:r>
          </a:p>
          <a:p>
            <a:pPr eaLnBrk="1" hangingPunct="1">
              <a:buFont typeface="Wingdings" pitchFamily="2" charset="2"/>
              <a:buNone/>
            </a:pPr>
            <a:endParaRPr lang="cs-CZ" sz="3200" smtClean="0"/>
          </a:p>
          <a:p>
            <a:pPr eaLnBrk="1" hangingPunct="1">
              <a:buFont typeface="Wingdings" pitchFamily="2" charset="2"/>
              <a:buNone/>
            </a:pPr>
            <a:endParaRPr lang="cs-CZ" sz="3200" smtClean="0"/>
          </a:p>
          <a:p>
            <a:pPr eaLnBrk="1" hangingPunct="1">
              <a:buFont typeface="Wingdings" pitchFamily="2" charset="2"/>
              <a:buNone/>
            </a:pPr>
            <a:r>
              <a:rPr lang="cs-CZ" sz="3200" smtClean="0"/>
              <a:t>I</a:t>
            </a:r>
            <a:r>
              <a:rPr lang="cs-CZ" sz="3200" smtClean="0">
                <a:sym typeface="Wingdings" pitchFamily="2" charset="2"/>
              </a:rPr>
              <a:t>´m a chocolate rabbit,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3200" smtClean="0"/>
              <a:t>I</a:t>
            </a:r>
            <a:r>
              <a:rPr lang="cs-CZ" sz="3200" smtClean="0">
                <a:sym typeface="Wingdings" pitchFamily="2" charset="2"/>
              </a:rPr>
              <a:t>´ve got 10 chocolate toes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3200" smtClean="0"/>
              <a:t>I</a:t>
            </a:r>
            <a:r>
              <a:rPr lang="cs-CZ" sz="3200" smtClean="0">
                <a:sym typeface="Wingdings" pitchFamily="2" charset="2"/>
              </a:rPr>
              <a:t>´ve got big chocolate ears,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3200" smtClean="0">
                <a:sym typeface="Wingdings" pitchFamily="2" charset="2"/>
              </a:rPr>
              <a:t>And small chocolate nose.</a:t>
            </a:r>
            <a:endParaRPr lang="cs-CZ" sz="3200" smtClean="0"/>
          </a:p>
        </p:txBody>
      </p:sp>
      <p:pic>
        <p:nvPicPr>
          <p:cNvPr id="18434" name="Picture 2" descr="http://zs.osov.txt.cz/obrazky/zajic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80063" y="836613"/>
            <a:ext cx="2376487" cy="463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strips dir="l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188" y="476250"/>
            <a:ext cx="1343025" cy="36988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err="1"/>
              <a:t>What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it</a:t>
            </a:r>
            <a:r>
              <a:rPr lang="cs-CZ" dirty="0"/>
              <a:t>?</a:t>
            </a:r>
          </a:p>
        </p:txBody>
      </p:sp>
      <p:pic>
        <p:nvPicPr>
          <p:cNvPr id="19458" name="Picture 12" descr="http://static.akcniceny.cz/foto/vyrobky/400250/400013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259947">
            <a:off x="3217863" y="3660775"/>
            <a:ext cx="2419350" cy="2352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59" name="Picture 16" descr="https://encrypted-tbn0.gstatic.com/images?q=tbn:ANd9GcQEmCddu6CKext8FdbwkJFmWgUuawM7Q5lErMDm9n-6OPBq5zl9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8313" y="4221163"/>
            <a:ext cx="2747962" cy="2332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0" name="Picture 20" descr="http://fotka.pixmac.cz/4/jarni-pussy-vrby-april-aranzma-pixmac-fotka-76176247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867400" y="333375"/>
            <a:ext cx="2665413" cy="1871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1" name="Picture 8" descr="http://nd01.jxs.cz/824/192/6f35226d9b_10025767_o2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23850" y="0"/>
            <a:ext cx="2806700" cy="256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2" name="Picture 10" descr="http://vanoce-silvestr.cz/media/images/v86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580063" y="2420938"/>
            <a:ext cx="3095625" cy="1857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3" name="Picture 14" descr="http://us.123rf.com/400wm/400/400/serezniy/serezniy1207/serezniy120705130/14607297-barevna-a-ela-bonbony-ve-sklena-na-na-doby-izolovana-ch-na-ba-la-m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39750" y="2420938"/>
            <a:ext cx="2087563" cy="1706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4" name="Picture 6" descr="http://generic.pixmac.com/4/easter-rabbit-with-decorated-eggs-easter-illustration-82853797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059113" y="1052513"/>
            <a:ext cx="2287587" cy="2305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5" name="Picture 6" descr="http://us.123rf.com/400wm/400/400/rtimages/rtimages1203/rtimages120300024/12659069-photo-d-39-un-oeuf-de-paques-en-chocolat-isole-sur-un-fond-blanc-uni-avec-chemin-de-detourage.jp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6300788" y="4581525"/>
            <a:ext cx="1393825" cy="2087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TextovéPole 12"/>
          <p:cNvSpPr txBox="1"/>
          <p:nvPr/>
        </p:nvSpPr>
        <p:spPr>
          <a:xfrm>
            <a:off x="3924300" y="5300663"/>
            <a:ext cx="2020888" cy="83185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plaited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willow</a:t>
            </a:r>
            <a:endParaRPr lang="cs-CZ" sz="24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      </a:t>
            </a:r>
            <a:r>
              <a:rPr lang="cs-CZ" sz="2400" dirty="0" err="1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cane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6588125" y="1341438"/>
            <a:ext cx="1895475" cy="460375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pussy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willow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84213" y="5949950"/>
            <a:ext cx="798512" cy="46037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lamb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348038" y="549275"/>
            <a:ext cx="1849437" cy="460375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Easter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Bunny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692275" y="2781300"/>
            <a:ext cx="917575" cy="461963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candy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50825" y="404813"/>
            <a:ext cx="1141413" cy="4619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chicken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443663" y="4508500"/>
            <a:ext cx="2052637" cy="461963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Chocolate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eggs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push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1" name="Picture 2" descr="http://www.starepohledy.cz/tmp/books/_copyright_2_142594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27088" y="1042988"/>
            <a:ext cx="4711700" cy="5815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611188" y="404813"/>
            <a:ext cx="1608137" cy="369887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err="1"/>
              <a:t>Czech</a:t>
            </a:r>
            <a:r>
              <a:rPr lang="cs-CZ" dirty="0"/>
              <a:t> </a:t>
            </a:r>
            <a:r>
              <a:rPr lang="cs-CZ" dirty="0" err="1"/>
              <a:t>easter</a:t>
            </a:r>
            <a:r>
              <a:rPr lang="cs-CZ" dirty="0"/>
              <a:t>.</a:t>
            </a:r>
          </a:p>
        </p:txBody>
      </p:sp>
      <p:pic>
        <p:nvPicPr>
          <p:cNvPr id="20483" name="Picture 8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19700" y="1844675"/>
            <a:ext cx="3168650" cy="2568575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TextovéPole 3"/>
          <p:cNvSpPr txBox="1">
            <a:spLocks noChangeArrowheads="1"/>
          </p:cNvSpPr>
          <p:nvPr/>
        </p:nvSpPr>
        <p:spPr bwMode="auto">
          <a:xfrm>
            <a:off x="755650" y="1628775"/>
            <a:ext cx="6192838" cy="554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Here comes the Easter Bunny.</a:t>
            </a:r>
          </a:p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My friend, the Easter Bunny.</a:t>
            </a:r>
          </a:p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Here come the Easter Bunny hopping along,</a:t>
            </a:r>
          </a:p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singing a bunny song.</a:t>
            </a:r>
          </a:p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I love the Easter Bunny.</a:t>
            </a:r>
          </a:p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My friend, the Easter  Bunny.</a:t>
            </a:r>
          </a:p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Here comes the Easter Bunny, hop, hop, hopping along.</a:t>
            </a:r>
          </a:p>
          <a:p>
            <a:endParaRPr lang="cs-CZ" sz="200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There  goes the Easter Bunny.</a:t>
            </a:r>
          </a:p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My friend, the Easter Bunny.</a:t>
            </a:r>
          </a:p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There goea the Easter Bunny hopping along,</a:t>
            </a:r>
          </a:p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singing a bunny song.</a:t>
            </a:r>
          </a:p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I love the Easter Bunny.</a:t>
            </a:r>
          </a:p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My friend, the Easter  Bunny.</a:t>
            </a:r>
          </a:p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There goeathe Easter Bunny, hop, hop, hopping along.</a:t>
            </a:r>
          </a:p>
          <a:p>
            <a:endParaRPr lang="cs-CZ">
              <a:latin typeface="Times New Roman" pitchFamily="18" charset="0"/>
              <a:cs typeface="Times New Roman" pitchFamily="18" charset="0"/>
            </a:endParaRPr>
          </a:p>
          <a:p>
            <a:endParaRPr lang="cs-CZ">
              <a:latin typeface="Times New Roman" pitchFamily="18" charset="0"/>
              <a:cs typeface="Times New Roman" pitchFamily="18" charset="0"/>
            </a:endParaRPr>
          </a:p>
          <a:p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323850" y="404813"/>
            <a:ext cx="7467600" cy="836612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Here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comes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Easter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Bunny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! (song)</a:t>
            </a: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1507" name="Picture 2" descr="http://files.studlov.webnode.cz/200006413-4f31f502c1/velikon_zajic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992938" y="1557338"/>
            <a:ext cx="2151062" cy="380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plus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29" name="Picture 2" descr="http://2.bp.blogspot.com/-DQzgb73v1JE/T385FUMtPqI/AAAAAAAABPM/B8Hie9_St6o/s1600/rabbit-happy-easter-wallpapers_1440x900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9388" y="404813"/>
            <a:ext cx="8496300" cy="590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amond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404813"/>
            <a:ext cx="7467600" cy="6069012"/>
          </a:xfrm>
        </p:spPr>
        <p:txBody>
          <a:bodyPr>
            <a:normAutofit fontScale="85000" lnSpcReduction="10000"/>
          </a:bodyPr>
          <a:lstStyle/>
          <a:p>
            <a:pPr marL="274320" indent="-274320" eaLnBrk="1" fontAlgn="auto" hangingPunct="1">
              <a:spcAft>
                <a:spcPts val="0"/>
              </a:spcAft>
              <a:buFont typeface="Wingdings"/>
              <a:buNone/>
              <a:defRPr/>
            </a:pPr>
            <a:r>
              <a:rPr lang="cs-CZ" dirty="0" err="1" smtClean="0"/>
              <a:t>Resources</a:t>
            </a: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None/>
              <a:defRPr/>
            </a:pPr>
            <a:r>
              <a:rPr lang="cs-CZ" dirty="0" smtClean="0">
                <a:hlinkClick r:id="rId2"/>
              </a:rPr>
              <a:t>http://katysek9.blog.cz/0706/</a:t>
            </a:r>
            <a:r>
              <a:rPr lang="cs-CZ" dirty="0" err="1" smtClean="0">
                <a:hlinkClick r:id="rId2"/>
              </a:rPr>
              <a:t>sweety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kuratko</a:t>
            </a: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None/>
              <a:defRPr/>
            </a:pPr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derne.cz</a:t>
            </a:r>
            <a:r>
              <a:rPr lang="cs-CZ" dirty="0" smtClean="0">
                <a:hlinkClick r:id="rId3"/>
              </a:rPr>
              <a:t>/aktuality?</a:t>
            </a:r>
            <a:r>
              <a:rPr lang="cs-CZ" dirty="0" err="1" smtClean="0">
                <a:hlinkClick r:id="rId3"/>
              </a:rPr>
              <a:t>page</a:t>
            </a:r>
            <a:r>
              <a:rPr lang="cs-CZ" dirty="0" smtClean="0">
                <a:hlinkClick r:id="rId3"/>
              </a:rPr>
              <a:t>=7</a:t>
            </a: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None/>
              <a:defRPr/>
            </a:pPr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reklamnifotky.cz</a:t>
            </a:r>
            <a:r>
              <a:rPr lang="cs-CZ" dirty="0" smtClean="0">
                <a:hlinkClick r:id="rId4"/>
              </a:rPr>
              <a:t>/fotka/</a:t>
            </a:r>
            <a:r>
              <a:rPr lang="cs-CZ" dirty="0" err="1" smtClean="0">
                <a:hlinkClick r:id="rId4"/>
              </a:rPr>
              <a:t>easter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rabbit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with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decorated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eggs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easter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pixmac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illustration</a:t>
            </a:r>
            <a:r>
              <a:rPr lang="cs-CZ" dirty="0" smtClean="0">
                <a:hlinkClick r:id="rId4"/>
              </a:rPr>
              <a:t>-82853797/000082853797</a:t>
            </a: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None/>
              <a:defRPr/>
            </a:pPr>
            <a:r>
              <a:rPr lang="cs-CZ" dirty="0" smtClean="0">
                <a:hlinkClick r:id="rId5"/>
              </a:rPr>
              <a:t>http://erolisek.blog.cz/0703/kreslene-obrazky</a:t>
            </a: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None/>
              <a:defRPr/>
            </a:pPr>
            <a:r>
              <a:rPr lang="cs-CZ" dirty="0" smtClean="0">
                <a:hlinkClick r:id="rId6"/>
              </a:rPr>
              <a:t>http://vanoce-silvestr.cz/velikonoce/velikonoce-2012/</a:t>
            </a: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None/>
              <a:defRPr/>
            </a:pPr>
            <a:r>
              <a:rPr lang="cs-CZ" dirty="0" smtClean="0">
                <a:hlinkClick r:id="rId7"/>
              </a:rPr>
              <a:t>http://cz.123rf.com/</a:t>
            </a:r>
            <a:r>
              <a:rPr lang="cs-CZ" dirty="0" err="1" smtClean="0">
                <a:hlinkClick r:id="rId7"/>
              </a:rPr>
              <a:t>photo</a:t>
            </a:r>
            <a:r>
              <a:rPr lang="cs-CZ" dirty="0" smtClean="0">
                <a:hlinkClick r:id="rId7"/>
              </a:rPr>
              <a:t>_14607297_barevna-a-</a:t>
            </a:r>
            <a:r>
              <a:rPr lang="cs-CZ" dirty="0" err="1" smtClean="0">
                <a:hlinkClick r:id="rId7"/>
              </a:rPr>
              <a:t>ela</a:t>
            </a:r>
            <a:r>
              <a:rPr lang="cs-CZ" dirty="0" smtClean="0">
                <a:hlinkClick r:id="rId7"/>
              </a:rPr>
              <a:t>-bonbony-ve-sklena-na-na-doby-</a:t>
            </a:r>
            <a:r>
              <a:rPr lang="cs-CZ" dirty="0" err="1" smtClean="0">
                <a:hlinkClick r:id="rId7"/>
              </a:rPr>
              <a:t>izolovana</a:t>
            </a:r>
            <a:r>
              <a:rPr lang="cs-CZ" dirty="0" smtClean="0">
                <a:hlinkClick r:id="rId7"/>
              </a:rPr>
              <a:t>-ch-na-ba-la-m.</a:t>
            </a:r>
            <a:r>
              <a:rPr lang="cs-CZ" dirty="0" err="1" smtClean="0">
                <a:hlinkClick r:id="rId7"/>
              </a:rPr>
              <a:t>html</a:t>
            </a: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None/>
              <a:defRPr/>
            </a:pPr>
            <a:r>
              <a:rPr lang="cs-CZ" dirty="0" smtClean="0">
                <a:hlinkClick r:id="rId8"/>
              </a:rPr>
              <a:t>http://pasik4a.blog.cz/0711/</a:t>
            </a:r>
            <a:r>
              <a:rPr lang="cs-CZ" dirty="0" err="1" smtClean="0">
                <a:hlinkClick r:id="rId8"/>
              </a:rPr>
              <a:t>cokoladovy</a:t>
            </a:r>
            <a:r>
              <a:rPr lang="cs-CZ" dirty="0" smtClean="0">
                <a:hlinkClick r:id="rId8"/>
              </a:rPr>
              <a:t>-</a:t>
            </a:r>
            <a:r>
              <a:rPr lang="cs-CZ" dirty="0" err="1" smtClean="0">
                <a:hlinkClick r:id="rId8"/>
              </a:rPr>
              <a:t>zajic</a:t>
            </a: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None/>
              <a:defRPr/>
            </a:pPr>
            <a:r>
              <a:rPr lang="cs-CZ" dirty="0" smtClean="0">
                <a:hlinkClick r:id="rId9"/>
              </a:rPr>
              <a:t>http://fr.123rf.com/</a:t>
            </a:r>
            <a:r>
              <a:rPr lang="cs-CZ" dirty="0" err="1" smtClean="0">
                <a:hlinkClick r:id="rId9"/>
              </a:rPr>
              <a:t>photo</a:t>
            </a:r>
            <a:r>
              <a:rPr lang="cs-CZ" dirty="0" smtClean="0">
                <a:hlinkClick r:id="rId9"/>
              </a:rPr>
              <a:t>_12659069_</a:t>
            </a:r>
            <a:r>
              <a:rPr lang="cs-CZ" dirty="0" err="1" smtClean="0">
                <a:hlinkClick r:id="rId9"/>
              </a:rPr>
              <a:t>photo</a:t>
            </a:r>
            <a:r>
              <a:rPr lang="cs-CZ" dirty="0" smtClean="0">
                <a:hlinkClick r:id="rId9"/>
              </a:rPr>
              <a:t>-d-39-</a:t>
            </a:r>
            <a:r>
              <a:rPr lang="cs-CZ" dirty="0" err="1" smtClean="0">
                <a:hlinkClick r:id="rId9"/>
              </a:rPr>
              <a:t>un</a:t>
            </a:r>
            <a:r>
              <a:rPr lang="cs-CZ" dirty="0" smtClean="0">
                <a:hlinkClick r:id="rId9"/>
              </a:rPr>
              <a:t>-</a:t>
            </a:r>
            <a:r>
              <a:rPr lang="cs-CZ" dirty="0" err="1" smtClean="0">
                <a:hlinkClick r:id="rId9"/>
              </a:rPr>
              <a:t>oeuf</a:t>
            </a:r>
            <a:r>
              <a:rPr lang="cs-CZ" dirty="0" smtClean="0">
                <a:hlinkClick r:id="rId9"/>
              </a:rPr>
              <a:t>-de-</a:t>
            </a:r>
            <a:r>
              <a:rPr lang="cs-CZ" dirty="0" err="1" smtClean="0">
                <a:hlinkClick r:id="rId9"/>
              </a:rPr>
              <a:t>paques</a:t>
            </a:r>
            <a:r>
              <a:rPr lang="cs-CZ" dirty="0" smtClean="0">
                <a:hlinkClick r:id="rId9"/>
              </a:rPr>
              <a:t>-</a:t>
            </a:r>
            <a:r>
              <a:rPr lang="cs-CZ" dirty="0" err="1" smtClean="0">
                <a:hlinkClick r:id="rId9"/>
              </a:rPr>
              <a:t>en</a:t>
            </a:r>
            <a:r>
              <a:rPr lang="cs-CZ" dirty="0" smtClean="0">
                <a:hlinkClick r:id="rId9"/>
              </a:rPr>
              <a:t>-</a:t>
            </a:r>
            <a:r>
              <a:rPr lang="cs-CZ" dirty="0" err="1" smtClean="0">
                <a:hlinkClick r:id="rId9"/>
              </a:rPr>
              <a:t>chocolat</a:t>
            </a:r>
            <a:r>
              <a:rPr lang="cs-CZ" dirty="0" smtClean="0">
                <a:hlinkClick r:id="rId9"/>
              </a:rPr>
              <a:t>-</a:t>
            </a:r>
            <a:r>
              <a:rPr lang="cs-CZ" dirty="0" err="1" smtClean="0">
                <a:hlinkClick r:id="rId9"/>
              </a:rPr>
              <a:t>isole</a:t>
            </a:r>
            <a:r>
              <a:rPr lang="cs-CZ" dirty="0" smtClean="0">
                <a:hlinkClick r:id="rId9"/>
              </a:rPr>
              <a:t>-</a:t>
            </a:r>
            <a:r>
              <a:rPr lang="cs-CZ" dirty="0" err="1" smtClean="0">
                <a:hlinkClick r:id="rId9"/>
              </a:rPr>
              <a:t>sur</a:t>
            </a:r>
            <a:r>
              <a:rPr lang="cs-CZ" dirty="0" smtClean="0">
                <a:hlinkClick r:id="rId9"/>
              </a:rPr>
              <a:t>-</a:t>
            </a:r>
            <a:r>
              <a:rPr lang="cs-CZ" dirty="0" err="1" smtClean="0">
                <a:hlinkClick r:id="rId9"/>
              </a:rPr>
              <a:t>un</a:t>
            </a:r>
            <a:r>
              <a:rPr lang="cs-CZ" dirty="0" smtClean="0">
                <a:hlinkClick r:id="rId9"/>
              </a:rPr>
              <a:t>-fond-</a:t>
            </a:r>
            <a:r>
              <a:rPr lang="cs-CZ" dirty="0" err="1" smtClean="0">
                <a:hlinkClick r:id="rId9"/>
              </a:rPr>
              <a:t>blanc</a:t>
            </a:r>
            <a:r>
              <a:rPr lang="cs-CZ" dirty="0" smtClean="0">
                <a:hlinkClick r:id="rId9"/>
              </a:rPr>
              <a:t>-</a:t>
            </a:r>
            <a:r>
              <a:rPr lang="cs-CZ" dirty="0" err="1" smtClean="0">
                <a:hlinkClick r:id="rId9"/>
              </a:rPr>
              <a:t>uni</a:t>
            </a:r>
            <a:r>
              <a:rPr lang="cs-CZ" dirty="0" smtClean="0">
                <a:hlinkClick r:id="rId9"/>
              </a:rPr>
              <a:t>-</a:t>
            </a:r>
            <a:r>
              <a:rPr lang="cs-CZ" dirty="0" err="1" smtClean="0">
                <a:hlinkClick r:id="rId9"/>
              </a:rPr>
              <a:t>avec</a:t>
            </a:r>
            <a:r>
              <a:rPr lang="cs-CZ" dirty="0" smtClean="0">
                <a:hlinkClick r:id="rId9"/>
              </a:rPr>
              <a:t>-</a:t>
            </a:r>
            <a:r>
              <a:rPr lang="cs-CZ" dirty="0" err="1" smtClean="0">
                <a:hlinkClick r:id="rId9"/>
              </a:rPr>
              <a:t>chemin</a:t>
            </a:r>
            <a:r>
              <a:rPr lang="cs-CZ" dirty="0" smtClean="0">
                <a:hlinkClick r:id="rId9"/>
              </a:rPr>
              <a:t>-de-</a:t>
            </a:r>
            <a:r>
              <a:rPr lang="cs-CZ" dirty="0" err="1" smtClean="0">
                <a:hlinkClick r:id="rId9"/>
              </a:rPr>
              <a:t>detourage.html</a:t>
            </a: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None/>
              <a:defRPr/>
            </a:pPr>
            <a:r>
              <a:rPr lang="cs-CZ" dirty="0" smtClean="0">
                <a:hlinkClick r:id="rId10"/>
              </a:rPr>
              <a:t>http://www.</a:t>
            </a:r>
            <a:r>
              <a:rPr lang="cs-CZ" dirty="0" err="1" smtClean="0">
                <a:hlinkClick r:id="rId10"/>
              </a:rPr>
              <a:t>starepohledy.cz</a:t>
            </a:r>
            <a:r>
              <a:rPr lang="cs-CZ" dirty="0" smtClean="0">
                <a:hlinkClick r:id="rId10"/>
              </a:rPr>
              <a:t>/index.</a:t>
            </a:r>
            <a:r>
              <a:rPr lang="cs-CZ" dirty="0" err="1" smtClean="0">
                <a:hlinkClick r:id="rId10"/>
              </a:rPr>
              <a:t>php</a:t>
            </a:r>
            <a:r>
              <a:rPr lang="cs-CZ" dirty="0" smtClean="0">
                <a:hlinkClick r:id="rId10"/>
              </a:rPr>
              <a:t>?</a:t>
            </a:r>
            <a:r>
              <a:rPr lang="cs-CZ" dirty="0" err="1" smtClean="0">
                <a:hlinkClick r:id="rId10"/>
              </a:rPr>
              <a:t>action</a:t>
            </a:r>
            <a:r>
              <a:rPr lang="cs-CZ" dirty="0" smtClean="0">
                <a:hlinkClick r:id="rId10"/>
              </a:rPr>
              <a:t>=</a:t>
            </a:r>
            <a:r>
              <a:rPr lang="cs-CZ" dirty="0" err="1" smtClean="0">
                <a:hlinkClick r:id="rId10"/>
              </a:rPr>
              <a:t>ShowImages</a:t>
            </a:r>
            <a:r>
              <a:rPr lang="cs-CZ" dirty="0" smtClean="0">
                <a:hlinkClick r:id="rId10"/>
              </a:rPr>
              <a:t>&amp;id=142594</a:t>
            </a: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None/>
              <a:defRPr/>
            </a:pPr>
            <a:r>
              <a:rPr lang="cs-CZ" dirty="0" smtClean="0">
                <a:hlinkClick r:id="rId11"/>
              </a:rPr>
              <a:t>http://zs.osov.txt.cz/clanky/96512/pozvanka-na-velikonoc/</a:t>
            </a: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None/>
              <a:defRPr/>
            </a:pPr>
            <a:r>
              <a:rPr lang="cs-CZ" dirty="0" smtClean="0">
                <a:hlinkClick r:id="rId12"/>
              </a:rPr>
              <a:t>http://www.</a:t>
            </a:r>
            <a:r>
              <a:rPr lang="cs-CZ" dirty="0" err="1" smtClean="0">
                <a:hlinkClick r:id="rId12"/>
              </a:rPr>
              <a:t>studlov</a:t>
            </a:r>
            <a:r>
              <a:rPr lang="cs-CZ" dirty="0" smtClean="0">
                <a:hlinkClick r:id="rId12"/>
              </a:rPr>
              <a:t>-</a:t>
            </a:r>
            <a:r>
              <a:rPr lang="cs-CZ" dirty="0" err="1" smtClean="0">
                <a:hlinkClick r:id="rId12"/>
              </a:rPr>
              <a:t>svitavy.cz</a:t>
            </a:r>
            <a:r>
              <a:rPr lang="cs-CZ" dirty="0" smtClean="0">
                <a:hlinkClick r:id="rId12"/>
              </a:rPr>
              <a:t>/</a:t>
            </a: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None/>
              <a:defRPr/>
            </a:pP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None/>
              <a:defRPr/>
            </a:pP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None/>
              <a:defRPr/>
            </a:pP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None/>
              <a:defRPr/>
            </a:pP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None/>
              <a:defRPr/>
            </a:pP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None/>
              <a:defRPr/>
            </a:pP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None/>
              <a:defRPr/>
            </a:pP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None/>
              <a:defRPr/>
            </a:pP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None/>
              <a:defRPr/>
            </a:pP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None/>
              <a:defRPr/>
            </a:pP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None/>
              <a:defRPr/>
            </a:pPr>
            <a:endParaRPr lang="cs-CZ" dirty="0"/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Arkýř">
    <a:dk1>
      <a:sysClr val="windowText" lastClr="000000"/>
    </a:dk1>
    <a:lt1>
      <a:sysClr val="window" lastClr="FFFFFF"/>
    </a:lt1>
    <a:dk2>
      <a:srgbClr val="575F6D"/>
    </a:dk2>
    <a:lt2>
      <a:srgbClr val="FFF39D"/>
    </a:lt2>
    <a:accent1>
      <a:srgbClr val="FE8637"/>
    </a:accent1>
    <a:accent2>
      <a:srgbClr val="7598D9"/>
    </a:accent2>
    <a:accent3>
      <a:srgbClr val="B32C16"/>
    </a:accent3>
    <a:accent4>
      <a:srgbClr val="F5CD2D"/>
    </a:accent4>
    <a:accent5>
      <a:srgbClr val="AEBAD5"/>
    </a:accent5>
    <a:accent6>
      <a:srgbClr val="777C84"/>
    </a:accent6>
    <a:hlink>
      <a:srgbClr val="D2611C"/>
    </a:hlink>
    <a:folHlink>
      <a:srgbClr val="3B435B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123</TotalTime>
  <Words>666</Words>
  <Application>Microsoft Office PowerPoint</Application>
  <PresentationFormat>On-screen Show (4:3)</PresentationFormat>
  <Paragraphs>530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7</vt:i4>
      </vt:variant>
      <vt:variant>
        <vt:lpstr>Nadpisy snímků</vt:lpstr>
      </vt:variant>
      <vt:variant>
        <vt:i4>11</vt:i4>
      </vt:variant>
    </vt:vector>
  </HeadingPairs>
  <TitlesOfParts>
    <vt:vector size="24" baseType="lpstr">
      <vt:lpstr>Arial</vt:lpstr>
      <vt:lpstr>Century Schoolbook</vt:lpstr>
      <vt:lpstr>Wingdings</vt:lpstr>
      <vt:lpstr>Wingdings 2</vt:lpstr>
      <vt:lpstr>Calibri</vt:lpstr>
      <vt:lpstr>Times New Roman</vt:lpstr>
      <vt:lpstr>Arkýř</vt:lpstr>
      <vt:lpstr>Arkýř</vt:lpstr>
      <vt:lpstr>Arkýř</vt:lpstr>
      <vt:lpstr>Arkýř</vt:lpstr>
      <vt:lpstr>Arkýř</vt:lpstr>
      <vt:lpstr>Arkýř</vt:lpstr>
      <vt:lpstr>Arkýř</vt:lpstr>
      <vt:lpstr>EASTER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HERE COMES THE EASTER BUNNY! (SONG)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EASTER</dc:title>
  <dc:creator>Matyáš</dc:creator>
  <cp:lastModifiedBy>PC23545</cp:lastModifiedBy>
  <cp:revision>5</cp:revision>
  <dcterms:created xsi:type="dcterms:W3CDTF">2013-03-18T12:57:58Z</dcterms:created>
  <dcterms:modified xsi:type="dcterms:W3CDTF">2013-08-20T10:48:08Z</dcterms:modified>
</cp:coreProperties>
</file>