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61" r:id="rId6"/>
    <p:sldId id="264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9C0E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960" y="-5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5970588"/>
            <a:ext cx="9144000" cy="887412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>
          <a:xfrm>
            <a:off x="-9525" y="6053138"/>
            <a:ext cx="2249488" cy="7127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>
          <a:xfrm>
            <a:off x="2359025" y="6043613"/>
            <a:ext cx="6784975" cy="714375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7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9013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6AEC3DA-E075-467D-89BA-8810A01FCA67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975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27069B58-65BC-458B-96E4-8E122A8580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3A4D05-B0E0-4296-883F-DAB96AA30C3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4BB1DC-5AA8-47B3-A577-33E46AF0424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7F8F5A-736B-489E-B723-08D56EBE268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5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A5DC587-D874-49E4-BE87-97D1EA4BA0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3A5A7DBA-EE34-4F92-A4CF-BCC71B4A10D5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číslo snímku 9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40ABA56-70A3-4091-A529-F545AC0F525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11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F961FD3D-1AB3-4D9F-A6A0-6DDE8A961BB1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číslo snímku 1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B2709F87-2721-44FE-8B39-FAA25AE144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163DD7-2D26-47C7-8794-442774BCECD5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DBF680-A337-4C0F-9229-9F8A1D22DC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7DE200-1346-4F84-AEF4-8996F5A2488F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BB7FF25F-3563-4D51-A845-D89A09790B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/>
          <a:lstStyle>
            <a:lvl1pPr algn="l">
              <a:buNone/>
              <a:defRPr sz="4400" b="0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7FFC5C-E05A-4B64-8076-F2C94026A342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41B0B-F4FB-4852-8FD1-E1D0796852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7"/>
          <p:cNvSpPr/>
          <p:nvPr/>
        </p:nvSpPr>
        <p:spPr bwMode="white">
          <a:xfrm>
            <a:off x="-9525" y="4572000"/>
            <a:ext cx="9144000" cy="887413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-9525" y="4664075"/>
            <a:ext cx="1463675" cy="712788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9"/>
          <p:cNvSpPr/>
          <p:nvPr/>
        </p:nvSpPr>
        <p:spPr>
          <a:xfrm>
            <a:off x="1544638" y="4654550"/>
            <a:ext cx="7599362" cy="712788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10"/>
          <p:cNvSpPr/>
          <p:nvPr/>
        </p:nvSpPr>
        <p:spPr bwMode="white">
          <a:xfrm>
            <a:off x="1447800" y="0"/>
            <a:ext cx="100013" cy="6867525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9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7DF5A1F7-92DC-4D54-AD5C-49CDBD115CD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10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50"/>
            <a:ext cx="1447800" cy="663575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6482145D-BD95-4744-91EC-62EB17ED0A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1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400"/>
            <a:ext cx="4572000" cy="365125"/>
          </a:xfrm>
        </p:spPr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0CE523-208E-4145-BA82-2E10FDADD62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A5241F-450D-4F86-94CA-2EB8A49CF9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6"/>
          <p:cNvSpPr/>
          <p:nvPr/>
        </p:nvSpPr>
        <p:spPr bwMode="white">
          <a:xfrm>
            <a:off x="6096000" y="0"/>
            <a:ext cx="320675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0"/>
            <a:ext cx="2209800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15AA44-F9E5-4DF2-A6AC-DEABE009D3B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248400"/>
            <a:ext cx="5573713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A43F1-31D5-40A1-9EFF-0208E3AAD3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21"/>
          <p:cNvSpPr>
            <a:spLocks noGrp="1"/>
          </p:cNvSpPr>
          <p:nvPr>
            <p:ph type="title"/>
          </p:nvPr>
        </p:nvSpPr>
        <p:spPr bwMode="auto">
          <a:xfrm>
            <a:off x="609600" y="228600"/>
            <a:ext cx="8153400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  <a:endParaRPr lang="en-US" smtClean="0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612775" y="1600200"/>
            <a:ext cx="81534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56A97A2A-B645-49CC-9508-73C56219E87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400"/>
            <a:ext cx="5421313" cy="365125"/>
          </a:xfrm>
          <a:prstGeom prst="rect">
            <a:avLst/>
          </a:prstGeom>
        </p:spPr>
        <p:txBody>
          <a:bodyPr vert="horz" anchor="ctr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5075"/>
            <a:ext cx="9144000" cy="31908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bdélník 7"/>
          <p:cNvSpPr/>
          <p:nvPr/>
        </p:nvSpPr>
        <p:spPr>
          <a:xfrm>
            <a:off x="0" y="1279525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79525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1588"/>
            <a:ext cx="533400" cy="244475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4A12DBC2-90EF-46D9-B892-DBF8C12F81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0" r:id="rId6"/>
    <p:sldLayoutId id="2147483676" r:id="rId7"/>
    <p:sldLayoutId id="2147483669" r:id="rId8"/>
    <p:sldLayoutId id="2147483677" r:id="rId9"/>
    <p:sldLayoutId id="2147483668" r:id="rId10"/>
    <p:sldLayoutId id="214748367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w Cen MT" pitchFamily="34" charset="-18"/>
        </a:defRPr>
      </a:lvl9pPr>
    </p:titleStyle>
    <p:bodyStyle>
      <a:lvl1pPr marL="319088" indent="-319088" algn="l" rtl="0" eaLnBrk="0" fontAlgn="base" hangingPunct="0">
        <a:spcBef>
          <a:spcPts val="7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"/>
        <a:defRPr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ts val="55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"/>
        <a:defRPr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ts val="5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"/>
        <a:defRPr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0" fontAlgn="base" hangingPunct="0">
        <a:spcBef>
          <a:spcPts val="400"/>
        </a:spcBef>
        <a:spcAft>
          <a:spcPct val="0"/>
        </a:spcAft>
        <a:buClr>
          <a:srgbClr val="A5AB81"/>
        </a:buClr>
        <a:buSzPct val="7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0" fontAlgn="base" hangingPunct="0">
        <a:spcBef>
          <a:spcPts val="400"/>
        </a:spcBef>
        <a:spcAft>
          <a:spcPct val="0"/>
        </a:spcAft>
        <a:buClr>
          <a:srgbClr val="D8B25C"/>
        </a:buClr>
        <a:buSzPct val="65000"/>
        <a:buFont typeface="Wingdings" pitchFamily="2" charset="2"/>
        <a:buChar char="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gif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gif"/><Relationship Id="rId4" Type="http://schemas.openxmlformats.org/officeDocument/2006/relationships/image" Target="../media/image12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gif"/><Relationship Id="rId5" Type="http://schemas.openxmlformats.org/officeDocument/2006/relationships/image" Target="../media/image8.jpeg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stgeorgesclass.blogspot.cz/2013/01/special-blog-award.html" TargetMode="External"/><Relationship Id="rId3" Type="http://schemas.openxmlformats.org/officeDocument/2006/relationships/hyperlink" Target="http://ve-ver-ka.blog.cz/1107/liza-simpsonova" TargetMode="External"/><Relationship Id="rId7" Type="http://schemas.openxmlformats.org/officeDocument/2006/relationships/hyperlink" Target="http://originalapplejunkie.wordpress.com/2012/06/08/day-160-well-done-youre-2nd/" TargetMode="External"/><Relationship Id="rId12" Type="http://schemas.openxmlformats.org/officeDocument/2006/relationships/hyperlink" Target="http://the-simpson-blog.blog.cz/rubrika/marge-simpsonova" TargetMode="External"/><Relationship Id="rId2" Type="http://schemas.openxmlformats.org/officeDocument/2006/relationships/hyperlink" Target="http://www.kafe.cz/zabava/kulturni-a-tv-tipy/tv-tipy-kreslene-serialy-na-obrazovce-zn-pro-dospele-29150.aspx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kolegar.estranky.cz/fotoalbum/simpsonovi/bart/wall-1280x1024-bart.jpg.html" TargetMode="External"/><Relationship Id="rId11" Type="http://schemas.openxmlformats.org/officeDocument/2006/relationships/hyperlink" Target="http://the-simpson-blog.blog.cz/rubrika/bart-simpson" TargetMode="External"/><Relationship Id="rId5" Type="http://schemas.openxmlformats.org/officeDocument/2006/relationships/hyperlink" Target="http://pt.wikipedia.org/wiki/Marge_Simpson" TargetMode="External"/><Relationship Id="rId10" Type="http://schemas.openxmlformats.org/officeDocument/2006/relationships/hyperlink" Target="http://www.maxiteam.estranky.cz/fotoalbum/homer-je-rockerr.-.html" TargetMode="External"/><Relationship Id="rId4" Type="http://schemas.openxmlformats.org/officeDocument/2006/relationships/hyperlink" Target="http://www.boston.com/business/ticker/2009/06/let_homer_simps.html" TargetMode="External"/><Relationship Id="rId9" Type="http://schemas.openxmlformats.org/officeDocument/2006/relationships/hyperlink" Target="http://mosinkuv.blog.cz/1203/liza-simpsonov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42988" y="1700213"/>
            <a:ext cx="6477000" cy="1541462"/>
          </a:xfrm>
        </p:spPr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8000" dirty="0" err="1" smtClean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Family</a:t>
            </a:r>
            <a:endParaRPr lang="cs-CZ" sz="6000" dirty="0">
              <a:solidFill>
                <a:schemeClr val="accent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2362200" y="6049963"/>
            <a:ext cx="6705600" cy="6858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3315" name="Obdélník 4"/>
          <p:cNvSpPr>
            <a:spLocks noChangeArrowheads="1"/>
          </p:cNvSpPr>
          <p:nvPr/>
        </p:nvSpPr>
        <p:spPr bwMode="auto">
          <a:xfrm>
            <a:off x="1619250" y="3357563"/>
            <a:ext cx="6462713" cy="221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400" b="1">
                <a:latin typeface="Times New Roman" pitchFamily="18" charset="0"/>
              </a:rPr>
              <a:t>Název školy: </a:t>
            </a:r>
            <a:r>
              <a:rPr lang="cs-CZ" sz="1400">
                <a:latin typeface="Times New Roman" pitchFamily="18" charset="0"/>
              </a:rPr>
              <a:t>Základní škola a mateřská škola Bělá</a:t>
            </a:r>
          </a:p>
          <a:p>
            <a:r>
              <a:rPr lang="cs-CZ" sz="1400" b="1">
                <a:latin typeface="Times New Roman" pitchFamily="18" charset="0"/>
              </a:rPr>
              <a:t>Autor: </a:t>
            </a:r>
            <a:r>
              <a:rPr lang="cs-CZ" sz="1400">
                <a:latin typeface="Times New Roman" pitchFamily="18" charset="0"/>
              </a:rPr>
              <a:t>Mgr. Ivana Pavlíčková</a:t>
            </a:r>
          </a:p>
          <a:p>
            <a:r>
              <a:rPr lang="cs-CZ" sz="1400" b="1">
                <a:latin typeface="Times New Roman" pitchFamily="18" charset="0"/>
              </a:rPr>
              <a:t>Název: </a:t>
            </a:r>
            <a:r>
              <a:rPr lang="cs-CZ" sz="1400">
                <a:latin typeface="Times New Roman" pitchFamily="18" charset="0"/>
              </a:rPr>
              <a:t>VY_32_INOVACE_03_Family</a:t>
            </a:r>
          </a:p>
          <a:p>
            <a:r>
              <a:rPr lang="cs-CZ" sz="1400" b="1">
                <a:latin typeface="Times New Roman" pitchFamily="18" charset="0"/>
              </a:rPr>
              <a:t>Období: </a:t>
            </a:r>
            <a:r>
              <a:rPr lang="cs-CZ" sz="1400">
                <a:latin typeface="Times New Roman" pitchFamily="18" charset="0"/>
              </a:rPr>
              <a:t>leden 2013 – červen 2013</a:t>
            </a:r>
          </a:p>
          <a:p>
            <a:r>
              <a:rPr lang="cs-CZ" sz="1400" b="1">
                <a:latin typeface="Times New Roman" pitchFamily="18" charset="0"/>
              </a:rPr>
              <a:t>Vzdělávací oblast: </a:t>
            </a:r>
            <a:r>
              <a:rPr lang="cs-CZ" sz="1400">
                <a:latin typeface="Times New Roman" pitchFamily="18" charset="0"/>
              </a:rPr>
              <a:t>Jazyk a jazyková komunikace</a:t>
            </a:r>
          </a:p>
          <a:p>
            <a:r>
              <a:rPr lang="cs-CZ" sz="1400" b="1">
                <a:latin typeface="Times New Roman" pitchFamily="18" charset="0"/>
              </a:rPr>
              <a:t>Téma hodiny: </a:t>
            </a:r>
            <a:r>
              <a:rPr lang="cs-CZ" sz="1400">
                <a:latin typeface="Times New Roman" pitchFamily="18" charset="0"/>
              </a:rPr>
              <a:t>Family</a:t>
            </a:r>
          </a:p>
          <a:p>
            <a:r>
              <a:rPr lang="cs-CZ" sz="1400" b="1">
                <a:latin typeface="Times New Roman" pitchFamily="18" charset="0"/>
              </a:rPr>
              <a:t>Ročník: </a:t>
            </a:r>
            <a:r>
              <a:rPr lang="cs-CZ" sz="1400">
                <a:latin typeface="Times New Roman" pitchFamily="18" charset="0"/>
              </a:rPr>
              <a:t>3.</a:t>
            </a:r>
          </a:p>
          <a:p>
            <a:r>
              <a:rPr lang="cs-CZ" sz="1400" b="1">
                <a:latin typeface="Times New Roman" pitchFamily="18" charset="0"/>
              </a:rPr>
              <a:t>Číslo a název klíčové aktivity: </a:t>
            </a:r>
            <a:r>
              <a:rPr lang="cs-CZ" sz="1400">
                <a:latin typeface="Times New Roman" pitchFamily="18" charset="0"/>
              </a:rPr>
              <a:t>III/2 Inovace a zkvalitnění výuky prostřednictvím ICT</a:t>
            </a:r>
          </a:p>
          <a:p>
            <a:r>
              <a:rPr lang="cs-CZ" sz="1400" b="1">
                <a:latin typeface="Times New Roman" pitchFamily="18" charset="0"/>
              </a:rPr>
              <a:t>Číslo projektu: </a:t>
            </a:r>
            <a:r>
              <a:rPr lang="cs-CZ" sz="1400">
                <a:latin typeface="Times New Roman" pitchFamily="18" charset="0"/>
              </a:rPr>
              <a:t>CZ.1.07/1.4.00/21.1334</a:t>
            </a:r>
          </a:p>
          <a:p>
            <a:pPr algn="ctr"/>
            <a:endParaRPr lang="cs-CZ" sz="14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331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404813"/>
            <a:ext cx="7772400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2" descr="http://simpsonshoror.blogerka.cz/obrazky/simpsonshoror.blogerka.cz/3.gi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0825" y="260350"/>
            <a:ext cx="1644650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4" descr="http://files.viaweb.cz/image/46/2012/tv-tipy/kreslene-filmy/1-detail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3141663"/>
            <a:ext cx="5905500" cy="3333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5"/>
          <p:cNvSpPr txBox="1">
            <a:spLocks noChangeArrowheads="1"/>
          </p:cNvSpPr>
          <p:nvPr/>
        </p:nvSpPr>
        <p:spPr bwMode="auto">
          <a:xfrm>
            <a:off x="1763713" y="1196975"/>
            <a:ext cx="20478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This is my family</a:t>
            </a:r>
            <a:r>
              <a:rPr lang="cs-CZ">
                <a:latin typeface="Tw Cen MT" pitchFamily="34" charset="-18"/>
              </a:rPr>
              <a:t>.</a:t>
            </a:r>
          </a:p>
        </p:txBody>
      </p:sp>
      <p:sp>
        <p:nvSpPr>
          <p:cNvPr id="14340" name="TextovéPole 6"/>
          <p:cNvSpPr txBox="1">
            <a:spLocks noChangeArrowheads="1"/>
          </p:cNvSpPr>
          <p:nvPr/>
        </p:nvSpPr>
        <p:spPr bwMode="auto">
          <a:xfrm>
            <a:off x="2411413" y="2565400"/>
            <a:ext cx="10604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My dad</a:t>
            </a:r>
            <a:r>
              <a:rPr lang="cs-CZ" sz="2000">
                <a:latin typeface="Tw Cen MT" pitchFamily="34" charset="-18"/>
              </a:rPr>
              <a:t>.</a:t>
            </a:r>
          </a:p>
        </p:txBody>
      </p:sp>
      <p:sp>
        <p:nvSpPr>
          <p:cNvPr id="14341" name="TextovéPole 7"/>
          <p:cNvSpPr txBox="1">
            <a:spLocks noChangeArrowheads="1"/>
          </p:cNvSpPr>
          <p:nvPr/>
        </p:nvSpPr>
        <p:spPr bwMode="auto">
          <a:xfrm>
            <a:off x="3419475" y="2276475"/>
            <a:ext cx="119538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My mum.</a:t>
            </a:r>
          </a:p>
        </p:txBody>
      </p:sp>
      <p:sp>
        <p:nvSpPr>
          <p:cNvPr id="14342" name="TextovéPole 8"/>
          <p:cNvSpPr txBox="1">
            <a:spLocks noChangeArrowheads="1"/>
          </p:cNvSpPr>
          <p:nvPr/>
        </p:nvSpPr>
        <p:spPr bwMode="auto">
          <a:xfrm>
            <a:off x="5435600" y="2565400"/>
            <a:ext cx="119380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My sister.</a:t>
            </a:r>
          </a:p>
        </p:txBody>
      </p:sp>
      <p:sp>
        <p:nvSpPr>
          <p:cNvPr id="14343" name="TextovéPole 9"/>
          <p:cNvSpPr txBox="1">
            <a:spLocks noChangeArrowheads="1"/>
          </p:cNvSpPr>
          <p:nvPr/>
        </p:nvSpPr>
        <p:spPr bwMode="auto">
          <a:xfrm>
            <a:off x="6516688" y="2205038"/>
            <a:ext cx="13938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My brother.</a:t>
            </a:r>
          </a:p>
        </p:txBody>
      </p:sp>
      <p:sp>
        <p:nvSpPr>
          <p:cNvPr id="14344" name="TextovéPole 10"/>
          <p:cNvSpPr txBox="1">
            <a:spLocks noChangeArrowheads="1"/>
          </p:cNvSpPr>
          <p:nvPr/>
        </p:nvSpPr>
        <p:spPr bwMode="auto">
          <a:xfrm>
            <a:off x="4427538" y="1916113"/>
            <a:ext cx="13144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This is me.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333375"/>
            <a:ext cx="8153400" cy="5762625"/>
          </a:xfrm>
        </p:spPr>
        <p:txBody>
          <a:bodyPr/>
          <a:lstStyle/>
          <a:p>
            <a:pPr eaLnBrk="1" hangingPunct="1">
              <a:buFont typeface="Wingdings" pitchFamily="2" charset="2"/>
              <a:buNone/>
            </a:pPr>
            <a:r>
              <a:rPr lang="cs-CZ" smtClean="0"/>
              <a:t>Which words are wrong?</a:t>
            </a:r>
          </a:p>
        </p:txBody>
      </p:sp>
      <p:pic>
        <p:nvPicPr>
          <p:cNvPr id="15362" name="Picture 2" descr="http://www.boston.com/business/ticker/homer616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196975"/>
            <a:ext cx="2706688" cy="3384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3" name="Picture 4" descr="http://simpsonovi123.yc.cz/marg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55875" y="1628775"/>
            <a:ext cx="2447925" cy="360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4" name="Picture 6" descr="http://www.kolegar.estranky.cz/img/mid/11/wall-1280x1024-bart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00563" y="3141663"/>
            <a:ext cx="2220912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8" descr="Maggie Simpson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732588" y="4652963"/>
            <a:ext cx="146367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7"/>
          <p:cNvSpPr txBox="1">
            <a:spLocks noChangeArrowheads="1"/>
          </p:cNvSpPr>
          <p:nvPr/>
        </p:nvSpPr>
        <p:spPr bwMode="auto">
          <a:xfrm>
            <a:off x="971550" y="4581525"/>
            <a:ext cx="7921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dad</a:t>
            </a:r>
          </a:p>
        </p:txBody>
      </p:sp>
      <p:sp>
        <p:nvSpPr>
          <p:cNvPr id="15367" name="TextovéPole 8"/>
          <p:cNvSpPr txBox="1">
            <a:spLocks noChangeArrowheads="1"/>
          </p:cNvSpPr>
          <p:nvPr/>
        </p:nvSpPr>
        <p:spPr bwMode="auto">
          <a:xfrm>
            <a:off x="6732588" y="6092825"/>
            <a:ext cx="792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sister</a:t>
            </a: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1763713" y="4581525"/>
            <a:ext cx="792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dod</a:t>
            </a: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7667625" y="6092825"/>
            <a:ext cx="7921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soster</a:t>
            </a:r>
          </a:p>
        </p:txBody>
      </p:sp>
      <p:sp>
        <p:nvSpPr>
          <p:cNvPr id="15370" name="TextovéPole 16"/>
          <p:cNvSpPr txBox="1">
            <a:spLocks noChangeArrowheads="1"/>
          </p:cNvSpPr>
          <p:nvPr/>
        </p:nvSpPr>
        <p:spPr bwMode="auto">
          <a:xfrm>
            <a:off x="4427538" y="5516563"/>
            <a:ext cx="1008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brother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3851275" y="4941888"/>
            <a:ext cx="7921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mem</a:t>
            </a:r>
          </a:p>
        </p:txBody>
      </p:sp>
      <p:sp>
        <p:nvSpPr>
          <p:cNvPr id="15372" name="TextovéPole 18"/>
          <p:cNvSpPr txBox="1">
            <a:spLocks noChangeArrowheads="1"/>
          </p:cNvSpPr>
          <p:nvPr/>
        </p:nvSpPr>
        <p:spPr bwMode="auto">
          <a:xfrm>
            <a:off x="2916238" y="4941888"/>
            <a:ext cx="7921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mum</a:t>
            </a:r>
          </a:p>
        </p:txBody>
      </p:sp>
      <p:sp>
        <p:nvSpPr>
          <p:cNvPr id="20" name="TextovéPole 19"/>
          <p:cNvSpPr txBox="1">
            <a:spLocks noChangeArrowheads="1"/>
          </p:cNvSpPr>
          <p:nvPr/>
        </p:nvSpPr>
        <p:spPr bwMode="auto">
          <a:xfrm>
            <a:off x="5435600" y="5516563"/>
            <a:ext cx="1008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brather</a:t>
            </a:r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8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4" descr="http://www.maxiteam.estranky.cz/img/original/15/homer-je-rockerr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836613"/>
            <a:ext cx="2474912" cy="244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6" name="Picture 8" descr="http://nd01.jxs.cz/281/527/c1fba3288f_50568667_o2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00788" y="981075"/>
            <a:ext cx="2632075" cy="230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387" name="Picture 14" descr="http://nd01.jxs.cz/040/408/050758bbfd_50588625_o2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643438" y="3141663"/>
            <a:ext cx="2417762" cy="2735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8" name="Obdélník 10"/>
          <p:cNvSpPr>
            <a:spLocks noChangeArrowheads="1"/>
          </p:cNvSpPr>
          <p:nvPr/>
        </p:nvSpPr>
        <p:spPr bwMode="auto">
          <a:xfrm>
            <a:off x="395288" y="333375"/>
            <a:ext cx="5291137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sz="2400">
                <a:latin typeface="Times New Roman" pitchFamily="18" charset="0"/>
                <a:cs typeface="Times New Roman" pitchFamily="18" charset="0"/>
              </a:rPr>
              <a:t>Look at the numbers and fill in the boxes</a:t>
            </a:r>
            <a:r>
              <a:rPr lang="en-US" sz="2000">
                <a:latin typeface="Times New Roman" pitchFamily="18" charset="0"/>
                <a:cs typeface="Times New Roman" pitchFamily="18" charset="0"/>
              </a:rPr>
              <a:t>.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6389" name="Picture 16" descr="http://eldar.cz/simpsonovi/maggie12.gi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84213" y="2133600"/>
            <a:ext cx="2447925" cy="25003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0" name="TextovéPole 12"/>
          <p:cNvSpPr txBox="1">
            <a:spLocks noChangeArrowheads="1"/>
          </p:cNvSpPr>
          <p:nvPr/>
        </p:nvSpPr>
        <p:spPr bwMode="auto">
          <a:xfrm>
            <a:off x="468313" y="5732463"/>
            <a:ext cx="790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dad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391" name="TextovéPole 13"/>
          <p:cNvSpPr txBox="1">
            <a:spLocks noChangeArrowheads="1"/>
          </p:cNvSpPr>
          <p:nvPr/>
        </p:nvSpPr>
        <p:spPr bwMode="auto">
          <a:xfrm>
            <a:off x="5076825" y="5805488"/>
            <a:ext cx="1079500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sister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392" name="TextovéPole 14"/>
          <p:cNvSpPr txBox="1">
            <a:spLocks noChangeArrowheads="1"/>
          </p:cNvSpPr>
          <p:nvPr/>
        </p:nvSpPr>
        <p:spPr bwMode="auto">
          <a:xfrm>
            <a:off x="2339975" y="5805488"/>
            <a:ext cx="136842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brother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393" name="TextovéPole 15"/>
          <p:cNvSpPr txBox="1">
            <a:spLocks noChangeArrowheads="1"/>
          </p:cNvSpPr>
          <p:nvPr/>
        </p:nvSpPr>
        <p:spPr bwMode="auto">
          <a:xfrm>
            <a:off x="7092950" y="5805488"/>
            <a:ext cx="10080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mum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8172450" y="5876925"/>
            <a:ext cx="79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TextovéPole 18"/>
          <p:cNvSpPr txBox="1">
            <a:spLocks noChangeArrowheads="1"/>
          </p:cNvSpPr>
          <p:nvPr/>
        </p:nvSpPr>
        <p:spPr bwMode="auto">
          <a:xfrm>
            <a:off x="1476375" y="5805488"/>
            <a:ext cx="7921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396" name="TextovéPole 19"/>
          <p:cNvSpPr txBox="1">
            <a:spLocks noChangeArrowheads="1"/>
          </p:cNvSpPr>
          <p:nvPr/>
        </p:nvSpPr>
        <p:spPr bwMode="auto">
          <a:xfrm>
            <a:off x="755650" y="3068638"/>
            <a:ext cx="7921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3708400" y="5805488"/>
            <a:ext cx="792163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4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/>
          <p:cNvSpPr txBox="1">
            <a:spLocks noChangeArrowheads="1"/>
          </p:cNvSpPr>
          <p:nvPr/>
        </p:nvSpPr>
        <p:spPr bwMode="auto">
          <a:xfrm>
            <a:off x="6084888" y="5805488"/>
            <a:ext cx="790575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3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399" name="TextovéPole 22"/>
          <p:cNvSpPr txBox="1">
            <a:spLocks noChangeArrowheads="1"/>
          </p:cNvSpPr>
          <p:nvPr/>
        </p:nvSpPr>
        <p:spPr bwMode="auto">
          <a:xfrm>
            <a:off x="4716463" y="4581525"/>
            <a:ext cx="7921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2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400" name="TextovéPole 23"/>
          <p:cNvSpPr txBox="1">
            <a:spLocks noChangeArrowheads="1"/>
          </p:cNvSpPr>
          <p:nvPr/>
        </p:nvSpPr>
        <p:spPr bwMode="auto">
          <a:xfrm>
            <a:off x="3132138" y="1341438"/>
            <a:ext cx="792162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1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401" name="TextovéPole 24"/>
          <p:cNvSpPr txBox="1">
            <a:spLocks noChangeArrowheads="1"/>
          </p:cNvSpPr>
          <p:nvPr/>
        </p:nvSpPr>
        <p:spPr bwMode="auto">
          <a:xfrm>
            <a:off x="6300788" y="981075"/>
            <a:ext cx="79216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4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uild="p"/>
      <p:bldP spid="19" grpId="0" build="p"/>
      <p:bldP spid="21" grpId="0" build="p"/>
      <p:bldP spid="2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6" descr="http://nd05.jxs.cz/294/860/15c3d70c82_83996613_o2.gif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6516688" y="620713"/>
            <a:ext cx="2025650" cy="2260600"/>
          </a:xfrm>
        </p:spPr>
      </p:pic>
      <p:pic>
        <p:nvPicPr>
          <p:cNvPr id="17410" name="Picture 4" descr="http://simpsonovi123.yc.cz/marg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1557338"/>
            <a:ext cx="976312" cy="1439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2" descr="http://www.boston.com/business/ticker/homer616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95288" y="2852738"/>
            <a:ext cx="1036637" cy="129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2" name="Picture 6" descr="http://www.kolegar.estranky.cz/img/mid/11/wall-1280x1024-bart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23850" y="4221163"/>
            <a:ext cx="1289050" cy="129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3" name="Picture 8" descr="Maggie Simpson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11188" y="5732463"/>
            <a:ext cx="925512" cy="865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TextovéPole 12"/>
          <p:cNvSpPr txBox="1">
            <a:spLocks noChangeArrowheads="1"/>
          </p:cNvSpPr>
          <p:nvPr/>
        </p:nvSpPr>
        <p:spPr bwMode="auto">
          <a:xfrm>
            <a:off x="7885113" y="6021388"/>
            <a:ext cx="7905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dad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7740650" y="5229225"/>
            <a:ext cx="1079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mum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6372225" y="5661025"/>
            <a:ext cx="13684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brother</a:t>
            </a:r>
            <a:endParaRPr lang="cs-CZ" sz="20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>
            <a:spLocks noChangeArrowheads="1"/>
          </p:cNvSpPr>
          <p:nvPr/>
        </p:nvSpPr>
        <p:spPr bwMode="auto">
          <a:xfrm>
            <a:off x="6372225" y="4724400"/>
            <a:ext cx="1152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Times New Roman" pitchFamily="18" charset="0"/>
                <a:cs typeface="Times New Roman" pitchFamily="18" charset="0"/>
              </a:rPr>
              <a:t>sister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969 -0.00092 C -0.12101 0.00139 -0.14775 -0.00231 -0.17656 0.03746 C -0.18056 0.05318 -0.17465 0.03399 -0.18299 0.04786 C -0.18403 0.04971 -0.18368 0.05225 -0.18455 0.0541 C -0.18629 0.05873 -0.18906 0.06266 -0.1908 0.06682 C -0.19514 0.07792 -0.19792 0.08856 -0.20365 0.09873 C -0.20747 0.11376 -0.21736 0.12416 -0.22413 0.13665 C -0.22778 0.14335 -0.23073 0.15191 -0.23525 0.15792 C -0.25139 0.17942 -0.22795 0.14197 -0.24479 0.16809 C -0.24775 0.17295 -0.24965 0.1785 -0.25278 0.18312 C -0.2599 0.19283 -0.2691 0.19954 -0.27656 0.20832 C -0.28594 0.21965 -0.29115 0.23006 -0.30365 0.23399 C -0.32118 0.24555 -0.33611 0.24879 -0.3559 0.25087 C -0.39983 0.25017 -0.44375 0.25064 -0.48768 0.24879 C -0.50886 0.24786 -0.53021 0.23792 -0.55122 0.23399 C -0.56406 0.22821 -0.57761 0.22682 -0.5908 0.22335 C -0.59983 0.22081 -0.60886 0.21711 -0.61788 0.2148 C -0.6316 0.19561 -0.60903 0.22613 -0.62587 0.20832 C -0.63455 0.19954 -0.64011 0.18936 -0.64479 0.17688 C -0.64427 0.15838 -0.64931 0.13711 -0.64167 0.12185 C -0.63837 0.11491 -0.63646 0.11584 -0.63212 0.11145 C -0.61146 0.08925 -0.58681 0.08416 -0.56077 0.08162 C -0.52552 0.08301 -0.49827 0.08555 -0.46545 0.09017 C -0.45365 0.0941 -0.44115 0.0941 -0.429 0.09665 C -0.40729 0.09572 -0.38559 0.09665 -0.36389 0.0941 C -0.35313 0.09295 -0.34288 0.08786 -0.33212 0.08578 C -0.32379 0.08231 -0.31545 0.08116 -0.30677 0.07931 C -0.30104 0.07676 -0.28924 0.07306 -0.28924 0.07306 C -0.28299 0.06913 -0.27535 0.06728 -0.27031 0.06035 C -0.26771 0.05688 -0.26493 0.05318 -0.26233 0.04994 C -0.26025 0.04694 -0.2559 0.04162 -0.2559 0.04162 C -0.25295 0.03353 -0.25122 0.02682 -0.24965 0.01804 C -0.25087 0.00277 -0.24844 -0.0148 -0.25434 -0.02844 C -0.25903 -0.03884 -0.26667 -0.04601 -0.27344 -0.05364 C -0.28438 -0.06636 -0.29792 -0.07977 -0.31146 -0.0874 C -0.32292 -0.0941 -0.33525 -0.09896 -0.34636 -0.10636 C -0.35018 -0.1089 -0.35347 -0.11283 -0.35747 -0.11491 C -0.36163 -0.11699 -0.36615 -0.11746 -0.37031 -0.11907 C -0.37465 -0.12116 -0.37882 -0.12301 -0.38299 -0.12532 C -0.42969 -0.15237 -0.47795 -0.16902 -0.529 -0.1741 C -0.54913 -0.17341 -0.5691 -0.17341 -0.58924 -0.17202 C -0.59531 -0.17156 -0.59323 -0.16809 -0.59879 -0.16555 C -0.6059 -0.16254 -0.61511 -0.16139 -0.62257 -0.15931 C -0.63386 -0.15306 -0.64566 -0.14867 -0.65747 -0.14451 C -0.66858 -0.14566 -0.679 -0.14266 -0.68611 -0.15514 C -0.68854 -0.15907 -0.69306 -0.16879 -0.69566 -0.1741 C -0.6967 -0.17642 -0.69879 -0.18035 -0.69879 -0.18035 C -0.70122 -0.19029 -0.70504 -0.19769 -0.70677 -0.20786 C -0.70781 -0.2148 -0.7099 -0.2289 -0.7099 -0.2289 C -0.71198 -0.26196 -0.71389 -0.31838 -0.69879 -0.3496 C -0.69653 -0.36208 -0.69479 -0.37711 -0.68924 -0.38775 C -0.68507 -0.41595 -0.67448 -0.45549 -0.66389 -0.48046 C -0.6592 -0.49133 -0.65313 -0.50196 -0.64809 -0.5126 C -0.64462 -0.51954 -0.64271 -0.53272 -0.63698 -0.53757 C -0.63195 -0.54243 -0.62726 -0.54728 -0.62257 -0.55237 C -0.62136 -0.55353 -0.62084 -0.55584 -0.61945 -0.55676 C -0.61702 -0.55861 -0.61406 -0.55931 -0.61146 -0.56116 C -0.59861 -0.56948 -0.58646 -0.58058 -0.57344 -0.58844 C -0.57031 -0.59029 -0.56702 -0.59121 -0.56389 -0.5926 C -0.56077 -0.59399 -0.55434 -0.59676 -0.55434 -0.59676 C -0.54931 -0.6037 -0.54306 -0.60347 -0.53698 -0.60763 C -0.52934 -0.61249 -0.52136 -0.61734 -0.51302 -0.62012 C -0.50191 -0.63006 -0.48785 -0.63538 -0.475 -0.63907 C -0.46389 -0.64231 -0.45452 -0.64763 -0.44323 -0.64971 C -0.42361 -0.6585 -0.39983 -0.65688 -0.37969 -0.65803 C -0.31528 -0.6615 -0.30504 -0.66081 -0.22587 -0.66243 C -0.19202 -0.66451 -0.15799 -0.66613 -0.12413 -0.66867 C -0.10608 -0.67214 -0.11945 -0.6696 -0.09879 -0.67283 C -0.08924 -0.67422 -0.07031 -0.67723 -0.07031 -0.67723 C -0.03646 -0.67676 0.03889 -0.68925 0.08698 -0.66867 C 0.1 -0.65711 0.11493 -0.64902 0.12656 -0.63491 C 0.13489 -0.62474 0.14392 -0.61387 0.15191 -0.60324 C 0.15625 -0.59746 0.15764 -0.59098 0.16302 -0.58636 C 0.16736 -0.5778 0.1691 -0.56902 0.171 -0.55884 C 0.17048 -0.54682 0.17066 -0.5348 0.16944 -0.52301 C 0.1691 -0.51861 0.16875 -0.51353 0.16632 -0.51006 C 0.15521 -0.49526 0.14201 -0.47468 0.12656 -0.46798 C 0.11875 -0.45688 0.10225 -0.45457 0.09166 -0.4511 C 0.071 -0.44416 0.04948 -0.43884 0.02812 -0.43861 C -0.05174 -0.43723 -0.1316 -0.43676 -0.21146 -0.43607 C -0.24045 -0.42983 -0.22413 -0.43237 -0.26077 -0.42983 C -0.27674 -0.42682 -0.29045 -0.42243 -0.30035 -0.40439 C -0.30729 -0.37642 -0.30191 -0.35283 -0.29254 -0.32832 C -0.28993 -0.32139 -0.28854 -0.31399 -0.28299 -0.30936 C -0.26615 -0.29572 -0.23733 -0.28717 -0.21788 -0.28393 C -0.19306 -0.28462 -0.16806 -0.28439 -0.14323 -0.28624 C -0.14028 -0.28624 -0.13802 -0.28994 -0.13525 -0.29064 C -0.129 -0.29202 -0.12257 -0.29202 -0.11632 -0.29249 C -0.10486 -0.30012 -0.09219 -0.30012 -0.07969 -0.30312 C -0.0684 -0.30844 -0.05469 -0.30936 -0.04323 -0.31144 C -0.03959 -0.31214 -0.03212 -0.31376 -0.03212 -0.31376 C 0.00694 -0.33087 0.04982 -0.32254 0.0901 -0.31376 C 0.09548 -0.31144 0.10052 -0.30751 0.1059 -0.3052 C 0.11163 -0.29757 0.11666 -0.29017 0.12187 -0.28185 C 0.12587 -0.27561 0.12795 -0.26751 0.13142 -0.26081 C 0.13489 -0.24185 0.13698 -0.22058 0.12812 -0.20393 C 0.12222 -0.17942 0.10208 -0.15676 0.08368 -0.15075 C 0.06927 -0.13803 0.02639 -0.13665 0.01389 -0.13618 C -0.00851 -0.13272 -0.01788 -0.13133 -0.04479 -0.12994 C -0.07639 -0.12624 -0.10712 -0.11538 -0.13854 -0.11052 C -0.17622 -0.10497 -0.21441 -0.09734 -0.25122 -0.08532 C -0.26042 -0.07884 -0.26962 -0.07376 -0.27969 -0.07052 C -0.30052 -0.05665 -0.32049 -0.04301 -0.34011 -0.02613 C -0.34132 -0.02497 -0.34202 -0.02289 -0.34323 -0.02173 C -0.34965 -0.0148 -0.35434 -0.01618 -0.36077 -0.00486 C -0.36667 0.00532 -0.36337 0.00162 -0.37031 0.00786 C -0.37309 0.01873 -0.37066 0.01249 -0.37969 0.02474 C -0.38351 0.03006 -0.38316 0.03283 -0.38611 0.03931 C -0.38854 0.04439 -0.3915 0.04902 -0.3941 0.0541 C -0.39705 0.06567 -0.39375 0.05549 -0.40035 0.06682 C -0.40261 0.07075 -0.40677 0.07931 -0.40677 0.07931 C -0.40729 0.08162 -0.40764 0.08393 -0.40834 0.08578 C -0.4092 0.08809 -0.41077 0.08994 -0.41146 0.09202 C -0.41233 0.09503 -0.41215 0.09804 -0.41302 0.10058 C -0.41372 0.10289 -0.41528 0.10451 -0.41632 0.10682 C -0.42014 0.11561 -0.4224 0.12555 -0.42587 0.13434 C -0.42743 0.13873 -0.42882 0.14312 -0.43056 0.14705 C -0.43247 0.15168 -0.43698 0.16 -0.43698 0.16 C -0.43959 0.17064 -0.44462 0.18035 -0.45122 0.18728 C -0.45261 0.18913 -0.45417 0.19075 -0.4559 0.19168 C -0.45903 0.1933 -0.46545 0.19561 -0.46545 0.19561 C -0.47709 0.19514 -0.50035 0.19353 -0.50035 0.19353 " pathEditMode="relative" ptsTypes="fffffffffffffffffffffffffffffffffffffffffffffffffffffffffffffffffffffffffffffffffffffffffffffffffffffffffffffffffffffffffA">
                                      <p:cBhvr>
                                        <p:cTn id="6" dur="5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892 -0.10798 C -0.01701 -0.12648 -0.01285 -0.14451 -0.01094 -0.16301 C -0.00955 -0.17665 -0.00955 -0.19029 -0.00608 -0.20324 C -0.00347 -0.23399 -0.00104 -0.26521 1.11111E-6 -0.29619 C 0.00139 -0.32717 0.0033 -0.38914 0.0033 -0.38914 C 0.00278 -0.45318 0.0026 -0.51746 0.00174 -0.58151 C 0.00174 -0.58659 0.00139 -0.62914 -0.00139 -0.64509 C -0.00695 -0.67723 -0.01962 -0.70451 -0.03316 -0.73156 C -0.03559 -0.73642 -0.04479 -0.73896 -0.0474 -0.74012 C -0.06007 -0.74567 -0.07049 -0.75052 -0.08386 -0.75284 C -0.08924 -0.75214 -0.09462 -0.7526 -0.09983 -0.75076 C -0.10434 -0.74914 -0.11076 -0.7311 -0.1125 -0.72532 C -0.11927 -0.70428 -0.12188 -0.68486 -0.12361 -0.66197 C -0.12743 -0.42405 -0.12361 -0.70266 -0.12361 -0.22636 C -0.12361 -0.15445 -0.12413 -0.08278 -0.12517 -0.01087 C -0.12604 0.04924 -0.14931 0.09479 -0.19497 0.10335 C -0.23038 0.11838 -0.25278 0.08092 -0.26806 0.04624 C -0.27188 0.02011 -0.26649 0.05156 -0.27448 0.0252 C -0.29201 -0.03145 -0.2724 0.02196 -0.28559 -0.01295 C -0.28785 -0.0333 -0.29097 -0.05249 -0.29514 -0.07214 C -0.29844 -0.10336 -0.30486 -0.13411 -0.30955 -0.16509 C -0.30903 -0.20463 -0.30903 -0.24393 -0.30799 -0.28347 C -0.30747 -0.29411 -0.3059 -0.30451 -0.30469 -0.31515 C -0.30365 -0.32232 -0.30156 -0.33642 -0.30156 -0.33642 C -0.29948 -0.37272 -0.2941 -0.4081 -0.29045 -0.44417 C -0.28958 -0.45203 -0.28802 -0.45966 -0.28733 -0.46752 C -0.28611 -0.47815 -0.28403 -0.49919 -0.28403 -0.49919 C -0.28507 -0.52463 -0.28524 -0.55006 -0.28733 -0.57526 C -0.28733 -0.57781 -0.28941 -0.57943 -0.29045 -0.58151 C -0.29201 -0.58497 -0.29271 -0.58914 -0.29514 -0.59214 C -0.30017 -0.59908 -0.31615 -0.61642 -0.32361 -0.61966 C -0.33299 -0.62891 -0.32813 -0.62336 -0.33785 -0.63654 C -0.34115 -0.64116 -0.3467 -0.64139 -0.35052 -0.64509 C -0.35573 -0.65457 -0.35903 -0.6518 -0.36649 -0.65758 C -0.37986 -0.66752 -0.36528 -0.66197 -0.38073 -0.66613 C -0.39392 -0.67885 -0.37969 -0.66613 -0.3967 -0.67677 C -0.41719 -0.68925 -0.43681 -0.69781 -0.45851 -0.70636 C -0.49653 -0.72139 -0.53524 -0.73966 -0.57448 -0.74867 C -0.6 -0.75445 -0.62465 -0.75746 -0.65052 -0.75908 C -0.69826 -0.75769 -0.71441 -0.76047 -0.75052 -0.75076 C -0.76997 -0.74012 -0.78108 -0.73041 -0.7967 -0.7126 C -0.8132 -0.69365 -0.79063 -0.72278 -0.81094 -0.69573 C -0.8125 -0.69365 -0.81406 -0.69156 -0.81563 -0.68948 C -0.81667 -0.6881 -0.81892 -0.68509 -0.81892 -0.68509 C -0.82101 -0.677 -0.82674 -0.66197 -0.82674 -0.66197 C -0.82882 -0.65087 -0.8309 -0.6407 -0.83472 -0.63029 C -0.83837 -0.60093 -0.84028 -0.59284 -0.83629 -0.55399 C -0.83594 -0.55099 -0.83333 -0.5496 -0.8316 -0.54775 C -0.81615 -0.53041 -0.83559 -0.55561 -0.81719 -0.53087 C -0.8092 -0.52023 -0.80156 -0.51307 -0.79184 -0.50544 C -0.78854 -0.50289 -0.78542 -0.50012 -0.78229 -0.49711 C -0.78108 -0.49596 -0.78038 -0.49388 -0.77917 -0.49272 C -0.77101 -0.48532 -0.7599 -0.48185 -0.75052 -0.48 C -0.71597 -0.46474 -0.66181 -0.46682 -0.6316 -0.46521 C -0.59722 -0.46336 -0.56267 -0.46012 -0.5283 -0.45688 C -0.47483 -0.45827 -0.42153 -0.46035 -0.36806 -0.46313 C -0.34583 -0.46428 -0.30156 -0.46752 -0.30156 -0.46752 C -0.27656 -0.47122 -0.25174 -0.47561 -0.22674 -0.47792 C -0.20642 -0.47677 -0.19167 -0.47723 -0.17274 -0.47376 C -0.15816 -0.47099 -0.14445 -0.46289 -0.13004 -0.45896 C -0.12101 -0.45318 -0.11181 -0.45064 -0.10295 -0.44417 C -0.09965 -0.44162 -0.0934 -0.43561 -0.0934 -0.43561 C -0.08924 -0.42706 -0.08333 -0.42104 -0.07917 -0.41249 C -0.07708 -0.40139 -0.07344 -0.39099 -0.06962 -0.38081 C -0.0691 -0.37804 -0.06892 -0.37503 -0.06806 -0.37226 C -0.06736 -0.36995 -0.06528 -0.36856 -0.06493 -0.36602 C -0.06372 -0.35908 -0.06389 -0.35191 -0.06337 -0.34474 C -0.06389 -0.32786 -0.0599 -0.30844 -0.06649 -0.29411 C -0.08455 -0.25503 -0.1191 -0.24995 -0.15052 -0.24763 C -0.19653 -0.24902 -0.24271 -0.24995 -0.28889 -0.2518 C -0.31389 -0.25272 -0.33976 -0.25966 -0.36493 -0.26243 C -0.38767 -0.26497 -0.41059 -0.27099 -0.43316 -0.27515 C -0.44948 -0.27815 -0.48229 -0.27931 -0.48229 -0.27931 C -0.51875 -0.27862 -0.55538 -0.27839 -0.59201 -0.27723 C -0.60521 -0.27677 -0.61858 -0.27353 -0.6316 -0.27076 C -0.63785 -0.26937 -0.65052 -0.26659 -0.65052 -0.26659 C -0.65799 -0.26266 -0.66511 -0.25758 -0.67274 -0.25388 C -0.68195 -0.24925 -0.67674 -0.25503 -0.68559 -0.24763 C -0.70417 -0.23237 -0.6934 -0.237 -0.70608 -0.23284 C -0.72066 -0.22289 -0.73177 -0.21041 -0.73941 -0.19052 C -0.74219 -0.18313 -0.7441 -0.17619 -0.7474 -0.16925 C -0.74948 -0.15815 -0.75035 -0.14682 -0.75226 -0.13549 C -0.75104 -0.11931 -0.75208 -0.09503 -0.73785 -0.08902 C -0.72899 -0.08116 -0.7283 -0.07862 -0.71719 -0.0763 C -0.69879 -0.06151 -0.67101 -0.06104 -0.65052 -0.05943 C -0.61215 -0.05087 -0.57292 -0.04555 -0.53472 -0.03399 C -0.51858 -0.02914 -0.51441 -0.02289 -0.4934 -0.02128 C -0.46997 -0.01943 -0.44826 -0.01457 -0.42517 -0.01087 C -0.3974 -0.00116 -0.43038 -0.01156 -0.39028 -0.0044 C -0.36337 0.00046 -0.33663 0.01133 -0.30955 0.01456 C -0.2941 0.01641 -0.27882 0.01734 -0.26337 0.01872 C -0.2559 0.01942 -0.24861 0.02011 -0.24115 0.02081 C -0.22795 0.02196 -0.20139 0.0252 -0.20139 0.0252 C -0.16111 0.02358 -0.13073 0.02381 -0.09497 0.00185 C -0.08455 -0.00463 -0.07274 -0.01041 -0.06337 -0.01919 C -0.06094 -0.02151 -0.05955 -0.02544 -0.05695 -0.02775 C -0.04705 -0.03654 -0.03455 -0.0407 -0.02517 -0.05087 C -0.02188 -0.05434 -0.0184 -0.05734 -0.01563 -0.06151 C -0.01198 -0.06659 -0.00608 -0.07839 -0.00608 -0.07839 C -0.00295 -0.09133 0.0026 -0.10382 0.0066 -0.11654 C 0.01285 -0.17549 0.00469 -0.20347 -0.02361 -0.24116 C -0.02604 -0.25457 -0.03212 -0.25989 -0.03941 -0.26867 C -0.04965 -0.28116 -0.05764 -0.2948 -0.06806 -0.30682 C -0.08837 -0.33018 -0.10695 -0.35723 -0.1283 -0.37873 C -0.14462 -0.39515 -0.16337 -0.4074 -0.18229 -0.41665 C -0.19983 -0.42521 -0.21615 -0.437 -0.23472 -0.44 C -0.25226 -0.45133 -0.28958 -0.45781 -0.30955 -0.46104 C -0.33507 -0.47076 -0.36372 -0.47422 -0.39028 -0.48 C -0.42083 -0.48671 -0.45156 -0.49549 -0.48229 -0.49919 C -0.54271 -0.52509 -0.6092 -0.50197 -0.67274 -0.50128 C -0.68559 -0.49919 -0.69809 -0.49503 -0.71094 -0.49272 C -0.71615 -0.49041 -0.71406 -0.49064 -0.71719 -0.49064 " pathEditMode="relative" ptsTypes="fffffffffffffffffffffffffffffffffffffffffffffffffffffffffffffffffffffffffffffffffffffffffffffffffffffffffffffffA">
                                      <p:cBhvr>
                                        <p:cTn id="10" dur="5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10121 0.01479 C -0.11753 0.03005 -0.14253 0.03005 -0.16146 0.03167 C -0.19566 0.04162 -0.23177 0.04115 -0.26632 0.04254 C -0.29982 0.05109 -0.33698 0.05318 -0.371 0.05503 C -0.38646 0.05456 -0.42239 0.05503 -0.4441 0.05086 C -0.47153 0.04578 -0.49896 0.03699 -0.52656 0.03398 C -0.54045 0.02751 -0.55555 0.02936 -0.56944 0.02358 C -0.59028 0.01433 -0.62118 -0.00185 -0.62986 -0.03168 C -0.63316 -0.04255 -0.63559 -0.05388 -0.63767 -0.06544 C -0.63559 -0.09827 -0.63889 -0.12602 -0.61545 -0.14151 C -0.60781 -0.15214 -0.59444 -0.15422 -0.58368 -0.1563 C -0.53576 -0.17503 -0.48594 -0.18266 -0.43611 -0.1859 C -0.35868 -0.18266 -0.28177 -0.17041 -0.20434 -0.16671 C -0.15 -0.16902 -0.09791 -0.17411 -0.0441 -0.17758 C -0.02621 -0.18336 -0.00781 -0.18289 0.0099 -0.19006 C 0.0415 -0.20301 0.08924 -0.24047 0.10035 -0.28509 C 0.09983 -0.30128 0.1007 -0.31792 0.09879 -0.33365 C 0.09705 -0.34729 0.08785 -0.35654 0.08125 -0.36532 C 0.06268 -0.39075 0.04566 -0.40185 0.01945 -0.40763 C 0.00122 -0.4118 -0.01771 -0.41365 -0.03611 -0.41642 C -0.04826 -0.41827 -0.07257 -0.42035 -0.07257 -0.42035 C -0.09062 -0.41989 -0.1085 -0.41989 -0.12656 -0.4185 C -0.16215 -0.41549 -0.1993 -0.40208 -0.23455 -0.39307 C -0.24427 -0.39029 -0.25521 -0.38798 -0.26475 -0.38451 C -0.27569 -0.38035 -0.28333 -0.37388 -0.29479 -0.3718 C -0.31719 -0.36047 -0.34028 -0.34729 -0.36319 -0.33804 C -0.38403 -0.32971 -0.40538 -0.32463 -0.42656 -0.31885 C -0.44757 -0.31307 -0.46719 -0.30775 -0.48854 -0.30428 C -0.496 -0.30289 -0.51076 -0.30012 -0.51076 -0.30012 C -0.53837 -0.28555 -0.52048 -0.29318 -0.58368 -0.30012 C -0.58802 -0.30058 -0.59653 -0.30428 -0.59653 -0.30428 C -0.61545 -0.31746 -0.62656 -0.33711 -0.63923 -0.35908 C -0.6408 -0.36185 -0.64288 -0.36463 -0.6441 -0.36763 C -0.64618 -0.37318 -0.65035 -0.38451 -0.65035 -0.38451 C -0.65087 -0.39029 -0.65121 -0.39607 -0.65208 -0.40162 C -0.65295 -0.4074 -0.65521 -0.4185 -0.65521 -0.4185 C -0.65469 -0.43677 -0.65503 -0.45526 -0.65364 -0.47353 C -0.65312 -0.47977 -0.64548 -0.49203 -0.64253 -0.49642 C -0.62535 -0.52324 -0.59791 -0.53018 -0.57257 -0.53272 C -0.56302 -0.53365 -0.55364 -0.53388 -0.5441 -0.5348 C -0.54132 -0.53434 -0.49878 -0.53318 -0.48698 -0.53041 C -0.46562 -0.52555 -0.48576 -0.52717 -0.46632 -0.52208 C -0.45677 -0.51931 -0.44045 -0.51746 -0.42986 -0.51561 C -0.40469 -0.50451 -0.42048 -0.51052 -0.38212 -0.50081 C -0.37673 -0.49966 -0.3717 -0.49642 -0.36632 -0.49434 C -0.36215 -0.49295 -0.35798 -0.49133 -0.35364 -0.49018 C -0.33385 -0.48532 -0.31493 -0.48139 -0.29479 -0.47954 C -0.26337 -0.47376 -0.23316 -0.47284 -0.20121 -0.47145 C -0.14687 -0.4726 -0.0934 -0.47538 -0.03923 -0.47769 C -0.02291 -0.48047 -0.00764 -0.48347 0.00834 -0.49018 C 0.01302 -0.49226 0.02257 -0.49642 0.02257 -0.49642 C 0.03299 -0.50567 0.03368 -0.50659 0.03854 -0.52208 C 0.04045 -0.5348 0.04132 -0.54752 0.04323 -0.56 C 0.04393 -0.5644 0.04636 -0.57249 0.04636 -0.57249 C 0.04584 -0.59214 0.04566 -0.61203 0.04479 -0.63168 C 0.04393 -0.65018 0.02813 -0.66706 0.01788 -0.67607 C 0.01354 -0.68463 0.00938 -0.68417 0.00347 -0.69087 C -0.00382 -0.69919 -0.01094 -0.70821 -0.02031 -0.71214 C -0.03368 -0.72995 -0.04844 -0.74636 -0.06475 -0.75862 C -0.07066 -0.76301 -0.0809 -0.76463 -0.08698 -0.76717 C -0.09236 -0.76948 -0.09739 -0.77341 -0.10278 -0.77549 C -0.11805 -0.78104 -0.13923 -0.78104 -0.15364 -0.78197 C -0.24045 -0.78752 -0.146 -0.78081 -0.21875 -0.78613 C -0.25312 -0.78544 -0.28837 -0.79237 -0.32187 -0.78197 C -0.34774 -0.77388 -0.37118 -0.75191 -0.39323 -0.73318 C -0.40573 -0.72255 -0.42031 -0.71584 -0.43298 -0.70567 C -0.44028 -0.69966 -0.4401 -0.69711 -0.44722 -0.68879 C -0.4592 -0.67492 -0.46996 -0.66035 -0.48055 -0.6444 C -0.49531 -0.62266 -0.50937 -0.60023 -0.52031 -0.5748 C -0.52969 -0.55307 -0.54062 -0.5163 -0.54566 -0.49226 C -0.54809 -0.48047 -0.5493 -0.4696 -0.55364 -0.4585 C -0.55573 -0.44162 -0.55816 -0.4259 -0.56319 -0.40971 C -0.56458 -0.38844 -0.56805 -0.3718 -0.56944 -0.35052 C -0.56892 -0.28671 -0.56892 -0.22243 -0.56788 -0.15838 C -0.56771 -0.14312 -0.56146 -0.12393 -0.55989 -0.10983 C -0.55712 -0.08278 -0.54791 -0.05526 -0.53767 -0.03168 C -0.53368 -0.02243 -0.53142 -0.01156 -0.52344 -0.00833 C -0.51406 0.0104 -0.48559 0.0215 -0.46944 0.02543 C -0.42309 0.02381 -0.39427 0.02127 -0.35035 0.01271 C -0.33489 0.00994 -0.31753 0.00716 -0.30278 0.00023 C -0.27934 -0.01133 -0.25694 -0.02497 -0.23455 -0.04 C -0.21441 -0.05318 -0.19288 -0.06359 -0.17257 -0.07584 C -0.14982 -0.09018 -0.12916 -0.11029 -0.1059 -0.12232 C -0.09774 -0.13365 -0.09149 -0.13295 -0.08212 -0.14151 C -0.07066 -0.15145 -0.05885 -0.16093 -0.04722 -0.17087 C -0.04375 -0.17411 -0.04114 -0.1785 -0.03767 -0.18174 C -0.0316 -0.19376 -0.03837 -0.18243 -0.02812 -0.19214 C -0.01805 -0.20185 -0.00885 -0.21503 0.00035 -0.22613 C 0.00417 -0.23075 0.00781 -0.23607 0.01146 -0.2407 C 0.01302 -0.24278 0.01632 -0.24694 0.01632 -0.24694 C 0.02101 -0.25966 0.02431 -0.27006 0.03056 -0.28116 C 0.03264 -0.28948 0.03472 -0.29804 0.03681 -0.30636 C 0.04115 -0.32324 0.03906 -0.30706 0.04167 -0.32093 C 0.04566 -0.34243 0.04115 -0.32255 0.04479 -0.33804 C 0.04427 -0.36278 0.04584 -0.38752 0.04323 -0.41226 C 0.04254 -0.4185 0.03872 -0.42428 0.03525 -0.42914 C 0.02882 -0.43769 0.0217 -0.44717 0.01459 -0.45434 C -0.00104 -0.46983 0.02084 -0.43885 -0.00434 -0.47145 C -0.01163 -0.4807 -0.01979 -0.48717 -0.02812 -0.49434 C -0.03802 -0.50312 -0.03941 -0.50706 -0.04878 -0.51353 C -0.06406 -0.52347 -0.0493 -0.51099 -0.06632 -0.52417 C -0.07517 -0.53087 -0.08333 -0.53873 -0.09323 -0.54289 C -0.11215 -0.55075 -0.13246 -0.55353 -0.15208 -0.55561 C -0.16892 -0.55422 -0.18594 -0.55422 -0.20278 -0.55145 C -0.2335 -0.54659 -0.25694 -0.51353 -0.27743 -0.48625 C -0.28229 -0.47954 -0.28594 -0.47237 -0.29166 -0.46706 C -0.29219 -0.46405 -0.29236 -0.46104 -0.29323 -0.4585 C -0.29514 -0.45295 -0.29965 -0.44162 -0.29965 -0.44162 C -0.3033 -0.4222 -0.29826 -0.44463 -0.3059 -0.42474 C -0.30885 -0.41665 -0.31076 -0.40602 -0.31232 -0.39723 C -0.3151 -0.35099 -0.31475 -0.30428 -0.31701 -0.25781 C -0.31979 -0.20347 -0.32135 -0.16 -0.36475 -0.14151 C -0.38038 -0.12578 -0.39965 -0.12393 -0.41875 -0.12023 C -0.43021 -0.12162 -0.43958 -0.12139 -0.45035 -0.1244 C -0.4566 -0.12625 -0.46163 -0.1311 -0.46788 -0.13318 C -0.475 -0.13943 -0.48507 -0.14636 -0.49323 -0.14983 C -0.51285 -0.14775 -0.5059 -0.14775 -0.51389 -0.14775 " pathEditMode="relative" ptsTypes="ffffffffffffffffffffffffffffffffffffffffffffffffffffffffffffffffffffffffffffffffffffffffffffffffffffffffffffffffffffA">
                                      <p:cBhvr>
                                        <p:cTn id="14" dur="5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59 -0.11977 C 0.00764 -0.14659 0.01007 -0.17341 0.01232 -0.20023 C 0.01354 -0.21433 0.01545 -0.24254 0.01545 -0.24254 C 0.01493 -0.33942 0.02847 -0.50011 -0.00052 -0.61017 C -0.0007 -0.61225 -0.00295 -0.63468 -0.00365 -0.63769 C -0.00538 -0.64624 -0.00851 -0.65433 -0.0099 -0.66312 C -0.01198 -0.6763 -0.01389 -0.69202 -0.01945 -0.70335 C -0.02188 -0.71676 -0.02778 -0.73202 -0.03386 -0.74335 C -0.03663 -0.75491 -0.04358 -0.7593 -0.05122 -0.76462 C -0.06024 -0.76393 -0.06927 -0.76393 -0.0783 -0.76254 C -0.08368 -0.76185 -0.0941 -0.75815 -0.0941 -0.75815 C -0.10608 -0.74659 -0.09427 -0.75607 -0.1099 -0.74982 C -0.11215 -0.7489 -0.11406 -0.74682 -0.11632 -0.74566 C -0.1184 -0.74451 -0.12066 -0.74404 -0.12274 -0.74335 C -0.13056 -0.73295 -0.13386 -0.72878 -0.13854 -0.71607 C -0.14323 -0.69063 -0.13542 -0.72994 -0.14497 -0.6948 C -0.14636 -0.68925 -0.14809 -0.67792 -0.14809 -0.67792 C -0.14705 -0.64347 -0.14827 -0.60532 -0.13854 -0.57225 C -0.13577 -0.54982 -0.12986 -0.52925 -0.12743 -0.50659 C -0.12483 -0.45456 -0.12899 -0.40162 -0.12274 -0.35029 C -0.11875 -0.31722 -0.10833 -0.28485 -0.10052 -0.25295 C -0.09879 -0.23676 -0.0974 -0.22058 -0.09566 -0.20439 C -0.09653 -0.15306 -0.09271 -0.09734 -0.1132 -0.05225 C -0.11823 -0.04115 -0.12049 -0.03214 -0.12899 -0.02474 C -0.1559 -0.02982 -0.17986 -0.04878 -0.20052 -0.07121 C -0.23368 -0.10705 -0.25191 -0.13641 -0.26233 -0.19167 C -0.26372 -0.21295 -0.2658 -0.23376 -0.26719 -0.25503 C -0.26632 -0.29063 -0.26563 -0.32416 -0.25938 -0.35861 C -0.25764 -0.36693 -0.25347 -0.37387 -0.25122 -0.38196 C -0.2441 -0.4111 -0.23229 -0.43792 -0.22448 -0.46659 C -0.21667 -0.49549 -0.21111 -0.52532 -0.20695 -0.55537 C -0.2033 -0.6104 -0.18924 -0.68208 -0.22274 -0.72439 C -0.22639 -0.73965 -0.24636 -0.76254 -0.25938 -0.7667 C -0.26771 -0.77503 -0.27049 -0.77526 -0.2816 -0.77734 C -0.29566 -0.77595 -0.31007 -0.77572 -0.32448 -0.77295 C -0.33056 -0.77179 -0.33559 -0.76624 -0.34167 -0.76462 C -0.35712 -0.75144 -0.33316 -0.77086 -0.35434 -0.75815 C -0.35816 -0.75584 -0.3684 -0.74728 -0.37188 -0.74335 C -0.38143 -0.73225 -0.38872 -0.71445 -0.39879 -0.70543 C -0.40156 -0.6948 -0.40365 -0.68416 -0.40677 -0.67376 C -0.40938 -0.65248 -0.41215 -0.63144 -0.41493 -0.61017 C -0.41424 -0.5348 -0.41545 -0.45942 -0.4132 -0.38404 C -0.41302 -0.37318 -0.40677 -0.35237 -0.40677 -0.35237 C -0.40261 -0.30682 -0.39948 -0.26011 -0.39271 -0.21503 C -0.39011 -0.18266 -0.38889 -0.15006 -0.38611 -0.11769 C -0.38681 -0.08393 -0.38681 -0.04994 -0.38785 -0.01618 C -0.38785 -0.01248 -0.39115 -0.00601 -0.39271 -0.00347 C -0.41129 0.03098 -0.42761 0.02312 -0.4592 0.02613 C -0.48542 0.02104 -0.47795 0.02705 -0.48768 0.00694 C -0.48993 -0.0037 -0.49184 -0.0141 -0.4941 -0.02474 C -0.49583 -0.03329 -0.50052 -0.05017 -0.50052 -0.05017 C -0.50261 -0.06913 -0.50486 -0.08832 -0.50833 -0.10705 C -0.50781 -0.15214 -0.50781 -0.19745 -0.50677 -0.24254 C -0.5066 -0.25179 -0.50347 -0.26058 -0.50208 -0.26982 C -0.49531 -0.31514 -0.47969 -0.35884 -0.46233 -0.39884 C -0.45833 -0.4178 -0.45243 -0.43468 -0.44497 -0.45179 C -0.44236 -0.46404 -0.43768 -0.47537 -0.43542 -0.48763 C -0.4309 -0.51283 -0.43542 -0.50243 -0.42899 -0.51514 C -0.425 -0.53665 -0.41997 -0.55745 -0.41493 -0.5785 C -0.41302 -0.5963 -0.41024 -0.61364 -0.40833 -0.63144 C -0.40886 -0.64693 -0.40851 -0.66243 -0.41007 -0.67792 C -0.41233 -0.70682 -0.44566 -0.72809 -0.46406 -0.73295 C -0.48403 -0.75006 -0.51424 -0.75237 -0.53698 -0.75607 C -0.54913 -0.75468 -0.56129 -0.75376 -0.57344 -0.75191 C -0.58212 -0.75052 -0.58663 -0.74058 -0.59427 -0.73711 C -0.59774 -0.72231 -0.59254 -0.73919 -0.6007 -0.72647 C -0.60208 -0.72416 -0.60226 -0.72069 -0.60365 -0.71815 C -0.60504 -0.7156 -0.60695 -0.71399 -0.60851 -0.71167 C -0.61181 -0.70613 -0.61788 -0.6948 -0.61788 -0.6948 C -0.61979 -0.68139 -0.625 -0.67306 -0.62899 -0.66104 C -0.63143 -0.6541 -0.63333 -0.64693 -0.63542 -0.63977 C -0.63646 -0.6363 -0.63854 -0.62936 -0.63854 -0.62936 C -0.64011 -0.61734 -0.64219 -0.60855 -0.64653 -0.59769 C -0.65 -0.56994 -0.65504 -0.54404 -0.66094 -0.51722 C -0.66302 -0.49086 -0.66302 -0.46474 -0.66875 -0.43907 C -0.67031 -0.4141 -0.67136 -0.38751 -0.675 -0.363 C -0.67865 -0.29873 -0.69167 -0.2363 -0.70521 -0.1748 C -0.70799 -0.16231 -0.71059 -0.14936 -0.7132 -0.13665 C -0.71632 -0.12139 -0.7158 -0.11167 -0.72431 -0.10081 C -0.72691 -0.09063 -0.73316 -0.08485 -0.73872 -0.07745 C -0.74323 -0.07098 -0.75347 -0.05086 -0.75938 -0.04578 C -0.76059 -0.04462 -0.7625 -0.04485 -0.76389 -0.0437 C -0.77274 -0.03722 -0.77952 -0.02797 -0.78941 -0.02474 C -0.80278 -0.02867 -0.80573 -0.03006 -0.81476 -0.04162 C -0.82014 -0.05665 -0.82813 -0.07006 -0.83698 -0.08185 C -0.83872 -0.0911 -0.84236 -0.09618 -0.84497 -0.10497 C -0.84931 -0.11907 -0.85156 -0.13456 -0.85434 -0.14936 C -0.8533 -0.25618 -0.85521 -0.36763 -0.83542 -0.47283 C -0.8316 -0.51422 -0.83681 -0.47052 -0.83056 -0.50034 C -0.82708 -0.51722 -0.82622 -0.53456 -0.82101 -0.55098 C -0.81545 -0.58867 -0.80521 -0.62381 -0.7941 -0.65896 C -0.78837 -0.67722 -0.78143 -0.70404 -0.76875 -0.71607 C -0.75573 -0.72878 -0.73872 -0.73965 -0.72274 -0.74566 C -0.6974 -0.75514 -0.66094 -0.7526 -0.63542 -0.75399 C -0.60469 -0.75792 -0.57396 -0.7593 -0.54323 -0.76254 C -0.3967 -0.76092 -0.2507 -0.75376 -0.10365 -0.75191 C -0.08889 -0.74913 -0.07518 -0.74589 -0.06077 -0.74127 C -0.05695 -0.73803 -0.05104 -0.73295 -0.04809 -0.72855 C -0.04462 -0.72323 -0.04167 -0.71745 -0.03872 -0.71167 C -0.0375 -0.70959 -0.03542 -0.70543 -0.03542 -0.70543 C -0.0349 -0.70335 -0.03438 -0.70104 -0.03386 -0.69896 C -0.03316 -0.69618 -0.03281 -0.69341 -0.03212 -0.69063 C -0.03108 -0.68647 -0.02899 -0.67792 -0.02899 -0.67792 C -0.0309 -0.6437 -0.03143 -0.63468 -0.04653 -0.60809 C -0.05 -0.59422 -0.05938 -0.57688 -0.07031 -0.57225 C -0.08507 -0.55907 -0.09514 -0.55699 -0.11163 -0.55098 C -0.14254 -0.55237 -0.16649 -0.55422 -0.19566 -0.55745 C -0.23125 -0.56902 -0.26754 -0.57295 -0.30365 -0.57641 C -0.33143 -0.57896 -0.35868 -0.58682 -0.38611 -0.58913 C -0.39844 -0.59006 -0.41059 -0.59029 -0.42274 -0.59121 C -0.43021 -0.59167 -0.4375 -0.5926 -0.44497 -0.59329 C -0.48143 -0.5926 -0.51788 -0.59306 -0.55452 -0.59121 C -0.56077 -0.59098 -0.57587 -0.58289 -0.58143 -0.58058 C -0.62899 -0.56185 -0.69688 -0.523 -0.71163 -0.45179 C -0.71077 -0.43306 -0.71615 -0.41364 -0.70208 -0.4074 C -0.69375 -0.3963 -0.69948 -0.40185 -0.68299 -0.39468 C -0.66719 -0.38774 -0.65174 -0.38289 -0.63542 -0.37988 C -0.61007 -0.38058 -0.58455 -0.38011 -0.55938 -0.38196 C -0.5559 -0.38219 -0.55295 -0.38497 -0.54965 -0.38613 C -0.53785 -0.39006 -0.52518 -0.39376 -0.5132 -0.39676 C -0.49479 -0.40139 -0.47327 -0.4067 -0.45434 -0.40948 C -0.42726 -0.4185 -0.39896 -0.4215 -0.37188 -0.43052 C -0.34931 -0.43815 -0.32847 -0.44485 -0.30521 -0.44971 C -0.28768 -0.45341 -0.27153 -0.4578 -0.25452 -0.46219 C -0.24393 -0.46497 -0.22274 -0.46659 -0.22274 -0.46659 C -0.16215 -0.46289 -0.12795 -0.46312 -0.07656 -0.44971 C -0.05764 -0.43191 -0.05452 -0.41248 -0.04497 -0.38613 C -0.04549 -0.37063 -0.04479 -0.35491 -0.04653 -0.33965 C -0.04757 -0.3304 -0.05573 -0.32532 -0.06077 -0.31861 C -0.07795 -0.29572 -0.09861 -0.28624 -0.12101 -0.27422 C -0.12431 -0.27237 -0.12708 -0.26913 -0.13056 -0.26774 C -0.14288 -0.26312 -0.15764 -0.26173 -0.17031 -0.25942 C -0.1783 -0.25803 -0.19427 -0.25503 -0.19427 -0.25503 C -0.22847 -0.25572 -0.26285 -0.25526 -0.2974 -0.25734 C -0.3217 -0.25873 -0.34705 -0.26589 -0.37188 -0.26774 C -0.43976 -0.29133 -0.51181 -0.29503 -0.58143 -0.29942 C -0.58768 -0.29919 -0.62708 -0.29896 -0.64323 -0.29526 C -0.66337 -0.29063 -0.68212 -0.28115 -0.70208 -0.27838 C -0.71493 -0.27283 -0.72674 -0.26821 -0.74011 -0.26566 C -0.74931 -0.26173 -0.75764 -0.25734 -0.76719 -0.25503 C -0.77674 -0.24647 -0.77656 -0.23491 -0.77986 -0.22127 C -0.78108 -0.20925 -0.78299 -0.19745 -0.78455 -0.18543 C -0.78403 -0.16647 -0.7842 -0.14728 -0.78299 -0.12832 C -0.78056 -0.0904 -0.75347 -0.06335 -0.72743 -0.0585 C -0.68524 -0.03769 -0.64323 -0.03445 -0.59879 -0.03098 C -0.56858 -0.02867 -0.53854 -0.02474 -0.50833 -0.02266 C -0.44861 -0.02404 -0.38889 -0.02497 -0.32899 -0.02682 C -0.29931 -0.02774 -0.26702 -0.04508 -0.23715 -0.05225 C -0.20452 -0.06011 -0.1717 -0.05757 -0.13854 -0.0585 C -0.12656 -0.06243 -0.11389 -0.06613 -0.10208 -0.07121 C -0.07813 -0.08185 -0.10833 -0.06936 -0.08768 -0.07977 C -0.07952 -0.08393 -0.07083 -0.08693 -0.06389 -0.09456 C -0.05521 -0.10451 -0.06302 -0.09688 -0.05608 -0.10705 C -0.05035 -0.11607 -0.04844 -0.11537 -0.04497 -0.12416 C -0.03976 -0.13803 -0.0382 -0.15376 -0.03542 -0.16855 C -0.03594 -0.18913 -0.03455 -0.23167 -0.04011 -0.25734 C -0.04358 -0.27306 -0.04983 -0.29086 -0.05434 -0.30589 C -0.05729 -0.3156 -0.05972 -0.32462 -0.06389 -0.33341 C -0.06979 -0.36532 -0.09688 -0.38566 -0.1132 -0.4074 C -0.12761 -0.42659 -0.15556 -0.4615 -0.17656 -0.47075 C -0.19219 -0.47745 -0.20833 -0.48254 -0.22448 -0.48763 C -0.23038 -0.48948 -0.23559 -0.49433 -0.24184 -0.49618 C -0.2691 -0.50474 -0.29844 -0.5052 -0.32587 -0.50659 C -0.3842 -0.50474 -0.44219 -0.49873 -0.50052 -0.49618 C -0.52934 -0.48971 -0.56024 -0.4904 -0.58941 -0.48763 C -0.59688 -0.48601 -0.60452 -0.48439 -0.61181 -0.48139 C -0.62014 -0.47352 -0.63004 -0.46774 -0.64011 -0.46451 C -0.66094 -0.4504 -0.68368 -0.45063 -0.70521 -0.44115 C -0.70677 -0.43907 -0.70851 -0.43722 -0.7099 -0.43491 C -0.71233 -0.43098 -0.71632 -0.42219 -0.71632 -0.42219 " pathEditMode="relative" ptsTypes="fffffffffffffffffffffffffffffffffffffffffffffffffffffffffffffffffffffffffffffffffffffffffffffffffffffffffffffffffffffffffffffffffffffffffffffffffffffffffffffffffffffffffA">
                                      <p:cBhvr>
                                        <p:cTn id="18" dur="5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http://originalapplejunkie.files.wordpress.com/2012/06/well-done-congratulations-card-679-pekm500x500ekm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9750" y="404813"/>
            <a:ext cx="5256213" cy="345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2" descr="http://1.bp.blogspot.com/-aPqF5udLrgU/UPFQEL7p1BI/AAAAAAAAAao/SEYBWFXlOQc/s1600/276002,xcitefun-welldone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/>
          <a:srcRect/>
          <a:stretch>
            <a:fillRect/>
          </a:stretch>
        </p:blipFill>
        <p:spPr>
          <a:xfrm>
            <a:off x="4572000" y="3644900"/>
            <a:ext cx="3179763" cy="2722563"/>
          </a:xfrm>
        </p:spPr>
      </p:pic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>
          <a:xfrm>
            <a:off x="612775" y="228600"/>
            <a:ext cx="8153400" cy="990600"/>
          </a:xfrm>
        </p:spPr>
        <p:txBody>
          <a:bodyPr/>
          <a:lstStyle/>
          <a:p>
            <a:pPr eaLnBrk="1" hangingPunct="1"/>
            <a:r>
              <a:rPr lang="cs-CZ" smtClean="0"/>
              <a:t>Resources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2775" y="1600200"/>
            <a:ext cx="8153400" cy="4495800"/>
          </a:xfrm>
        </p:spPr>
        <p:txBody>
          <a:bodyPr>
            <a:normAutofit fontScale="92500" lnSpcReduction="20000"/>
          </a:bodyPr>
          <a:lstStyle/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hlinkClick r:id="rId2"/>
              </a:rPr>
              <a:t>http://www.kafe.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zabava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kulturni</a:t>
            </a:r>
            <a:r>
              <a:rPr lang="cs-CZ" sz="2000" dirty="0" smtClean="0">
                <a:hlinkClick r:id="rId2"/>
              </a:rPr>
              <a:t>-a-</a:t>
            </a:r>
            <a:r>
              <a:rPr lang="cs-CZ" sz="2000" dirty="0" err="1" smtClean="0">
                <a:hlinkClick r:id="rId2"/>
              </a:rPr>
              <a:t>tv</a:t>
            </a:r>
            <a:r>
              <a:rPr lang="cs-CZ" sz="2000" dirty="0" smtClean="0">
                <a:hlinkClick r:id="rId2"/>
              </a:rPr>
              <a:t>-tipy/</a:t>
            </a:r>
            <a:r>
              <a:rPr lang="cs-CZ" sz="2000" dirty="0" err="1" smtClean="0">
                <a:hlinkClick r:id="rId2"/>
              </a:rPr>
              <a:t>tv</a:t>
            </a:r>
            <a:r>
              <a:rPr lang="cs-CZ" sz="2000" dirty="0" smtClean="0">
                <a:hlinkClick r:id="rId2"/>
              </a:rPr>
              <a:t>-tipy-</a:t>
            </a:r>
            <a:r>
              <a:rPr lang="cs-CZ" sz="2000" dirty="0" err="1" smtClean="0">
                <a:hlinkClick r:id="rId2"/>
              </a:rPr>
              <a:t>kreslene</a:t>
            </a:r>
            <a:r>
              <a:rPr lang="cs-CZ" sz="2000" dirty="0" smtClean="0">
                <a:hlinkClick r:id="rId2"/>
              </a:rPr>
              <a:t>-</a:t>
            </a:r>
            <a:r>
              <a:rPr lang="cs-CZ" sz="2000" dirty="0" err="1" smtClean="0">
                <a:hlinkClick r:id="rId2"/>
              </a:rPr>
              <a:t>serialy</a:t>
            </a:r>
            <a:r>
              <a:rPr lang="cs-CZ" sz="2000" dirty="0" smtClean="0">
                <a:hlinkClick r:id="rId2"/>
              </a:rPr>
              <a:t>-na-obrazovce-</a:t>
            </a:r>
            <a:r>
              <a:rPr lang="cs-CZ" sz="2000" dirty="0" err="1" smtClean="0">
                <a:hlinkClick r:id="rId2"/>
              </a:rPr>
              <a:t>zn</a:t>
            </a:r>
            <a:r>
              <a:rPr lang="cs-CZ" sz="2000" dirty="0" smtClean="0">
                <a:hlinkClick r:id="rId2"/>
              </a:rPr>
              <a:t>-pro-</a:t>
            </a:r>
            <a:r>
              <a:rPr lang="cs-CZ" sz="2000" dirty="0" err="1" smtClean="0">
                <a:hlinkClick r:id="rId2"/>
              </a:rPr>
              <a:t>dospele</a:t>
            </a:r>
            <a:r>
              <a:rPr lang="cs-CZ" sz="2000" dirty="0" smtClean="0">
                <a:hlinkClick r:id="rId2"/>
              </a:rPr>
              <a:t>-29150.aspx</a:t>
            </a: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hlinkClick r:id="rId3"/>
              </a:rPr>
              <a:t>http://ve-</a:t>
            </a:r>
            <a:r>
              <a:rPr lang="cs-CZ" sz="2000" dirty="0" err="1" smtClean="0">
                <a:hlinkClick r:id="rId3"/>
              </a:rPr>
              <a:t>ver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ka.blog.cz</a:t>
            </a:r>
            <a:r>
              <a:rPr lang="cs-CZ" sz="2000" dirty="0" smtClean="0">
                <a:hlinkClick r:id="rId3"/>
              </a:rPr>
              <a:t>/1107/</a:t>
            </a:r>
            <a:r>
              <a:rPr lang="cs-CZ" sz="2000" dirty="0" err="1" smtClean="0">
                <a:hlinkClick r:id="rId3"/>
              </a:rPr>
              <a:t>liza</a:t>
            </a:r>
            <a:r>
              <a:rPr lang="cs-CZ" sz="2000" dirty="0" smtClean="0">
                <a:hlinkClick r:id="rId3"/>
              </a:rPr>
              <a:t>-</a:t>
            </a:r>
            <a:r>
              <a:rPr lang="cs-CZ" sz="2000" dirty="0" err="1" smtClean="0">
                <a:hlinkClick r:id="rId3"/>
              </a:rPr>
              <a:t>simpsonova</a:t>
            </a: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hlinkClick r:id="rId4"/>
              </a:rPr>
              <a:t>http://www.boston.</a:t>
            </a:r>
            <a:r>
              <a:rPr lang="cs-CZ" sz="2000" dirty="0" err="1" smtClean="0">
                <a:hlinkClick r:id="rId4"/>
              </a:rPr>
              <a:t>com</a:t>
            </a:r>
            <a:r>
              <a:rPr lang="cs-CZ" sz="2000" dirty="0" smtClean="0">
                <a:hlinkClick r:id="rId4"/>
              </a:rPr>
              <a:t>/business/</a:t>
            </a:r>
            <a:r>
              <a:rPr lang="cs-CZ" sz="2000" dirty="0" err="1" smtClean="0">
                <a:hlinkClick r:id="rId4"/>
              </a:rPr>
              <a:t>ticker</a:t>
            </a:r>
            <a:r>
              <a:rPr lang="cs-CZ" sz="2000" dirty="0" smtClean="0">
                <a:hlinkClick r:id="rId4"/>
              </a:rPr>
              <a:t>/2009/06/let_</a:t>
            </a:r>
            <a:r>
              <a:rPr lang="cs-CZ" sz="2000" dirty="0" err="1" smtClean="0">
                <a:hlinkClick r:id="rId4"/>
              </a:rPr>
              <a:t>homer</a:t>
            </a:r>
            <a:r>
              <a:rPr lang="cs-CZ" sz="2000" dirty="0" smtClean="0">
                <a:hlinkClick r:id="rId4"/>
              </a:rPr>
              <a:t>_</a:t>
            </a:r>
            <a:r>
              <a:rPr lang="cs-CZ" sz="2000" dirty="0" err="1" smtClean="0">
                <a:hlinkClick r:id="rId4"/>
              </a:rPr>
              <a:t>simps.html</a:t>
            </a: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hlinkClick r:id="rId5"/>
              </a:rPr>
              <a:t>http://pt.wikipedia.org/wiki/Marge_Simpson</a:t>
            </a: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kolegar.estranky.cz</a:t>
            </a:r>
            <a:r>
              <a:rPr lang="cs-CZ" sz="2000" dirty="0" smtClean="0">
                <a:hlinkClick r:id="rId6"/>
              </a:rPr>
              <a:t>/fotoalbum/</a:t>
            </a:r>
            <a:r>
              <a:rPr lang="cs-CZ" sz="2000" dirty="0" err="1" smtClean="0">
                <a:hlinkClick r:id="rId6"/>
              </a:rPr>
              <a:t>simpsonovi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bart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wall</a:t>
            </a:r>
            <a:r>
              <a:rPr lang="cs-CZ" sz="2000" dirty="0" smtClean="0">
                <a:hlinkClick r:id="rId6"/>
              </a:rPr>
              <a:t>-1280x1024-</a:t>
            </a:r>
            <a:r>
              <a:rPr lang="cs-CZ" sz="2000" dirty="0" err="1" smtClean="0">
                <a:hlinkClick r:id="rId6"/>
              </a:rPr>
              <a:t>bart.jpg.html</a:t>
            </a: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hlinkClick r:id="rId7"/>
              </a:rPr>
              <a:t>http://originalapplejunkie.wordpress.com/2012/06/08/day-160-well-done-youre-2nd/</a:t>
            </a: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hlinkClick r:id="rId8"/>
              </a:rPr>
              <a:t>http://stgeorgesclass.blogspot.cz/2013/01/special-blog-award.html</a:t>
            </a: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hlinkClick r:id="rId9"/>
              </a:rPr>
              <a:t>http://mosinkuv.blog.cz/1203/liza-simpsonova</a:t>
            </a: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hlinkClick r:id="rId10"/>
              </a:rPr>
              <a:t>http://www.</a:t>
            </a:r>
            <a:r>
              <a:rPr lang="cs-CZ" sz="2000" dirty="0" err="1" smtClean="0">
                <a:hlinkClick r:id="rId10"/>
              </a:rPr>
              <a:t>maxiteam.estranky.cz</a:t>
            </a:r>
            <a:r>
              <a:rPr lang="cs-CZ" sz="2000" dirty="0" smtClean="0">
                <a:hlinkClick r:id="rId10"/>
              </a:rPr>
              <a:t>/fotoalbum/</a:t>
            </a:r>
            <a:r>
              <a:rPr lang="cs-CZ" sz="2000" dirty="0" err="1" smtClean="0">
                <a:hlinkClick r:id="rId10"/>
              </a:rPr>
              <a:t>homer</a:t>
            </a:r>
            <a:r>
              <a:rPr lang="cs-CZ" sz="2000" dirty="0" smtClean="0">
                <a:hlinkClick r:id="rId10"/>
              </a:rPr>
              <a:t>-je-</a:t>
            </a:r>
            <a:r>
              <a:rPr lang="cs-CZ" sz="2000" dirty="0" err="1" smtClean="0">
                <a:hlinkClick r:id="rId10"/>
              </a:rPr>
              <a:t>rockerr</a:t>
            </a:r>
            <a:r>
              <a:rPr lang="cs-CZ" sz="2000" dirty="0" smtClean="0">
                <a:hlinkClick r:id="rId10"/>
              </a:rPr>
              <a:t>.-.</a:t>
            </a:r>
            <a:r>
              <a:rPr lang="cs-CZ" sz="2000" dirty="0" err="1" smtClean="0">
                <a:hlinkClick r:id="rId10"/>
              </a:rPr>
              <a:t>html</a:t>
            </a: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hlinkClick r:id="rId11"/>
              </a:rPr>
              <a:t>http://the-simpson-blog.blog.cz/rubrika/bart-simpson</a:t>
            </a: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r>
              <a:rPr lang="cs-CZ" sz="2000" dirty="0" smtClean="0">
                <a:hlinkClick r:id="rId12"/>
              </a:rPr>
              <a:t>http://the-simpson-blog.blog.cz/rubrika/marge-simpsonova</a:t>
            </a: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sz="2000" dirty="0" smtClean="0"/>
          </a:p>
          <a:p>
            <a:pPr marL="320040" indent="-320040" eaLnBrk="1" fontAlgn="auto" hangingPunct="1">
              <a:spcAft>
                <a:spcPts val="0"/>
              </a:spcAft>
              <a:buFont typeface="Wingdings"/>
              <a:buChar char="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edián">
    <a:dk1>
      <a:sysClr val="windowText" lastClr="000000"/>
    </a:dk1>
    <a:lt1>
      <a:sysClr val="window" lastClr="FFFFFF"/>
    </a:lt1>
    <a:dk2>
      <a:srgbClr val="775F55"/>
    </a:dk2>
    <a:lt2>
      <a:srgbClr val="EBDDC3"/>
    </a:lt2>
    <a:accent1>
      <a:srgbClr val="94B6D2"/>
    </a:accent1>
    <a:accent2>
      <a:srgbClr val="DD8047"/>
    </a:accent2>
    <a:accent3>
      <a:srgbClr val="A5AB81"/>
    </a:accent3>
    <a:accent4>
      <a:srgbClr val="D8B25C"/>
    </a:accent4>
    <a:accent5>
      <a:srgbClr val="7BA79D"/>
    </a:accent5>
    <a:accent6>
      <a:srgbClr val="968C8C"/>
    </a:accent6>
    <a:hlink>
      <a:srgbClr val="F7B615"/>
    </a:hlink>
    <a:folHlink>
      <a:srgbClr val="704404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239</TotalTime>
  <Words>122</Words>
  <Application>Microsoft Office PowerPoint</Application>
  <PresentationFormat>On-screen Show (4:3)</PresentationFormat>
  <Paragraphs>61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7</vt:i4>
      </vt:variant>
    </vt:vector>
  </HeadingPairs>
  <TitlesOfParts>
    <vt:vector size="21" baseType="lpstr">
      <vt:lpstr>Arial</vt:lpstr>
      <vt:lpstr>Tw Cen MT</vt:lpstr>
      <vt:lpstr>Wingdings</vt:lpstr>
      <vt:lpstr>Wingdings 2</vt:lpstr>
      <vt:lpstr>Calibri</vt:lpstr>
      <vt:lpstr>Times New Roman</vt:lpstr>
      <vt:lpstr>Medián</vt:lpstr>
      <vt:lpstr>Medián</vt:lpstr>
      <vt:lpstr>Medián</vt:lpstr>
      <vt:lpstr>Medián</vt:lpstr>
      <vt:lpstr>Medián</vt:lpstr>
      <vt:lpstr>Medián</vt:lpstr>
      <vt:lpstr>Medián</vt:lpstr>
      <vt:lpstr>Medián</vt:lpstr>
      <vt:lpstr>  FAMILY</vt:lpstr>
      <vt:lpstr>Snímek 2</vt:lpstr>
      <vt:lpstr>Snímek 3</vt:lpstr>
      <vt:lpstr>Snímek 4</vt:lpstr>
      <vt:lpstr>Snímek 5</vt:lpstr>
      <vt:lpstr>Snímek 6</vt:lpstr>
      <vt:lpstr>Resources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Family</dc:title>
  <dc:creator>Matyáš</dc:creator>
  <cp:lastModifiedBy>PC23545</cp:lastModifiedBy>
  <cp:revision>9</cp:revision>
  <dcterms:created xsi:type="dcterms:W3CDTF">2013-03-18T12:56:36Z</dcterms:created>
  <dcterms:modified xsi:type="dcterms:W3CDTF">2013-08-20T10:41:50Z</dcterms:modified>
</cp:coreProperties>
</file>