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2" autoAdjust="0"/>
    <p:restoredTop sz="94685" autoAdjust="0"/>
  </p:normalViewPr>
  <p:slideViewPr>
    <p:cSldViewPr>
      <p:cViewPr varScale="1">
        <p:scale>
          <a:sx n="88" d="100"/>
          <a:sy n="88" d="100"/>
        </p:scale>
        <p:origin x="-35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4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AD864-9419-486A-9E62-8CFEF5C1095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E6575-B658-424C-96B2-31E6A4802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F6EE3-7C5A-45D2-9825-2818BFE6A4D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8CC49-34CC-4AF5-82A2-3110FC988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BD4CA-1397-48EA-9E8D-295D1093F67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E6D88-5925-4A10-BFE6-DF0411EB8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DF3C4-531E-4ED9-A50F-A0AA64AAAA7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798C0-8800-43FC-802F-4BAC8F774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4A36E-7508-488A-9BBB-88FFA4F6153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99DAA-9901-47D1-AEEF-53E933DD6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F40AD-780D-489B-9AC0-7E60F340363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16623-BC82-449C-AFE7-4D8AFEF79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44800-D886-412D-821D-563E8755696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5FB98-3A6B-47BE-8ACE-5221D7A4C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704F7-2BA8-4EBB-AB1A-D35E84F992D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2A620-5B19-47C6-9E52-3372FB4CA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1AF01-8D90-4347-8DC9-605D7E5E403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1EE2B1-7334-429C-9D7C-6239E0922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83E90-4CB5-401A-A7B4-185B34D26A6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30502-A387-4F10-B140-B6FD77BEE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30BFE-CC4C-4F4D-BCE7-47C6E8B5EB7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8E3A1-017C-4EF2-B1B6-FA8E53238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EABB06-8A59-4830-BFE8-B4050625265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7BC8B4F-2469-47CA-BC9A-4FF18F275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litarytocivilianfitness.com/nutrition/gee-im-thirsty/" TargetMode="External"/><Relationship Id="rId13" Type="http://schemas.openxmlformats.org/officeDocument/2006/relationships/hyperlink" Target="http://www.salon.com/2012/07/16/conservatism_makes_you_happy/" TargetMode="External"/><Relationship Id="rId3" Type="http://schemas.openxmlformats.org/officeDocument/2006/relationships/hyperlink" Target="http://www.123rf.com/photo_13152332_scared-face-of-women-on-white-background.html" TargetMode="External"/><Relationship Id="rId7" Type="http://schemas.openxmlformats.org/officeDocument/2006/relationships/hyperlink" Target="http://cz.123rf.com/photo_2802595_thirsty-young-man-drinking-water-from-a-plastic-bottle.html" TargetMode="External"/><Relationship Id="rId12" Type="http://schemas.openxmlformats.org/officeDocument/2006/relationships/hyperlink" Target="http://cz.123rf.com/photo_6838152_kid-eating-spaghetti.html" TargetMode="External"/><Relationship Id="rId17" Type="http://schemas.openxmlformats.org/officeDocument/2006/relationships/hyperlink" Target="http://www.hubba.com/you-suck-at-mobile/angry-businessman-yelling-into-phone" TargetMode="External"/><Relationship Id="rId2" Type="http://schemas.openxmlformats.org/officeDocument/2006/relationships/hyperlink" Target="http://www.sodahead.com/united-states/firefighters-win-mega-millions-donate-money-to-save-colleague-with-brain-tumor/question-2561241/" TargetMode="External"/><Relationship Id="rId16" Type="http://schemas.openxmlformats.org/officeDocument/2006/relationships/hyperlink" Target="http://www.colourbox.com/image/blue-is-a-sad-child-crying-in-a-unhappy-expression-image-31110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yniceprofile.com/love-27327.html" TargetMode="External"/><Relationship Id="rId11" Type="http://schemas.openxmlformats.org/officeDocument/2006/relationships/hyperlink" Target="http://www.thecampuscompanion.com/chapter-life/2012/05/23/dirty-rushing/" TargetMode="External"/><Relationship Id="rId5" Type="http://schemas.openxmlformats.org/officeDocument/2006/relationships/hyperlink" Target="http://cz.123rf.com/photo_6429360_this-student-is-bored-out-of-his-mind-listening-to-the-dull-lecture-that-is-being-presented-isolated.html" TargetMode="External"/><Relationship Id="rId15" Type="http://schemas.openxmlformats.org/officeDocument/2006/relationships/hyperlink" Target="http://www.conferencesthatwork.com/index.php/uncategorized/2011/02/cheer-up-its-normal-to-be-less-popular-than-your-friends-on-social-media/" TargetMode="External"/><Relationship Id="rId10" Type="http://schemas.openxmlformats.org/officeDocument/2006/relationships/hyperlink" Target="http://nqtbloggers.wordpress.com/2011/09/07/isnt-it-friday-yet/" TargetMode="External"/><Relationship Id="rId4" Type="http://schemas.openxmlformats.org/officeDocument/2006/relationships/hyperlink" Target="http://www.klimaskeptik.cz/blog/kdo-je-kdo/hidden/kronika-alarmismu/" TargetMode="External"/><Relationship Id="rId9" Type="http://schemas.openxmlformats.org/officeDocument/2006/relationships/hyperlink" Target="http://www.duskyswondersite.com/animals/ever-been-this-tired/" TargetMode="External"/><Relationship Id="rId14" Type="http://schemas.openxmlformats.org/officeDocument/2006/relationships/hyperlink" Target="http://cz.123rf.com/photo_3149639_be-happy-from-lif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2564904"/>
            <a:ext cx="6699520" cy="110872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FEELINGS</a:t>
            </a:r>
            <a:endParaRPr lang="cs-CZ" sz="66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4213" y="3789363"/>
            <a:ext cx="7853362" cy="2687637"/>
          </a:xfrm>
        </p:spPr>
        <p:txBody>
          <a:bodyPr/>
          <a:lstStyle/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 školy: </a:t>
            </a:r>
            <a:r>
              <a:rPr lang="cs-CZ" sz="1400" smtClean="0">
                <a:latin typeface="Times New Roman" pitchFamily="18" charset="0"/>
              </a:rPr>
              <a:t>Základní škola a mateřská škola Bělá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Autor: </a:t>
            </a:r>
            <a:r>
              <a:rPr lang="cs-CZ" sz="1400" smtClean="0">
                <a:latin typeface="Times New Roman" pitchFamily="18" charset="0"/>
              </a:rPr>
              <a:t>Mgr. Ivana Pavlíčková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Název: </a:t>
            </a:r>
            <a:r>
              <a:rPr lang="cs-CZ" sz="1400" smtClean="0">
                <a:latin typeface="Times New Roman" pitchFamily="18" charset="0"/>
              </a:rPr>
              <a:t>VY_32_INOVACE_08_Feelings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Období: </a:t>
            </a:r>
            <a:r>
              <a:rPr lang="cs-CZ" sz="1400" smtClean="0">
                <a:latin typeface="Times New Roman" pitchFamily="18" charset="0"/>
              </a:rPr>
              <a:t>leden 2013 – červen 2013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Vzdělávací oblast: </a:t>
            </a:r>
            <a:r>
              <a:rPr lang="cs-CZ" sz="1400" smtClean="0">
                <a:latin typeface="Times New Roman" pitchFamily="18" charset="0"/>
              </a:rPr>
              <a:t>Jazyk a jazyková komunikace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Téma hodiny: </a:t>
            </a:r>
            <a:r>
              <a:rPr lang="cs-CZ" sz="1400" smtClean="0">
                <a:latin typeface="Times New Roman" pitchFamily="18" charset="0"/>
              </a:rPr>
              <a:t>Feelings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Ročník: </a:t>
            </a:r>
            <a:r>
              <a:rPr lang="cs-CZ" sz="1400" smtClean="0">
                <a:latin typeface="Times New Roman" pitchFamily="18" charset="0"/>
              </a:rPr>
              <a:t>3.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latin typeface="Times New Roman" pitchFamily="18" charset="0"/>
              </a:rPr>
              <a:t>III/2 Inovace a zkvalitnění výuky prostřednictvím ICT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projektu: </a:t>
            </a:r>
            <a:r>
              <a:rPr lang="cs-CZ" sz="1400" smtClean="0">
                <a:latin typeface="Times New Roman" pitchFamily="18" charset="0"/>
              </a:rPr>
              <a:t>CZ.1.07/1.4.00/21.1334</a:t>
            </a:r>
          </a:p>
          <a:p>
            <a:pPr marR="0" eaLnBrk="1" hangingPunct="1">
              <a:lnSpc>
                <a:spcPct val="80000"/>
              </a:lnSpc>
            </a:pPr>
            <a:endParaRPr lang="cs-CZ" sz="1400" smtClean="0">
              <a:latin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908050"/>
            <a:ext cx="7772400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9750" y="260350"/>
            <a:ext cx="1863725" cy="646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Feelings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40425" y="5661025"/>
            <a:ext cx="595313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75463" y="620713"/>
            <a:ext cx="74771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250" y="1341438"/>
            <a:ext cx="96996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650" y="5876925"/>
            <a:ext cx="969963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thirsty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938" y="1844675"/>
            <a:ext cx="8858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4213" y="3141663"/>
            <a:ext cx="987425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borred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1500" y="1989138"/>
            <a:ext cx="76517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dirty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8175" y="4365625"/>
            <a:ext cx="1028700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 love</a:t>
            </a:r>
          </a:p>
        </p:txBody>
      </p:sp>
      <p:pic>
        <p:nvPicPr>
          <p:cNvPr id="14346" name="Picture 2" descr="https://encrypted-tbn1.gstatic.com/images?q=tbn:ANd9GcRqBb3clFm6j4UbtK_UREzvTNyMMIrPZq2upmEWZqbG_Ykx1QK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125538"/>
            <a:ext cx="11017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4" descr="https://encrypted-tbn1.gstatic.com/images?q=tbn:ANd9GcS3DskUebvVn-rmDuJs5wDn36P4cG-16CFZEs0qNas4c7QUsAo-2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420938"/>
            <a:ext cx="142240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8" name="Picture 8" descr="https://encrypted-tbn1.gstatic.com/images?q=tbn:ANd9GcQrA1i6pJj8TTpkjDcdwk-cbRfGjBMtpGMDL3WC3_3xhYtBmRr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005263"/>
            <a:ext cx="12795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9" name="Picture 10" descr="https://encrypted-tbn0.gstatic.com/images?q=tbn:ANd9GcQjmxvfO8PCxCqmLZ_CfzcgBKs1gBqxZobKaNxqOUkAIVGEaZp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79613" y="4941888"/>
            <a:ext cx="1190625" cy="160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0" name="Picture 12" descr="http://nqtbloggers.files.wordpress.com/2011/09/lady-too-tired-to-work1.jpe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40300" y="404813"/>
            <a:ext cx="1725613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1" name="Picture 14" descr="http://www.thecampuscompanion.com/chapter-life/files/2012/05/Dirty-Rushing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1773238"/>
            <a:ext cx="143986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2" name="Picture 16" descr="https://encrypted-tbn3.gstatic.com/images?q=tbn:ANd9GcSUlKk-rUqTgj6LLD0ATf4T2jDUc28L2L-my7DvarhtQpkjRr0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2852738"/>
            <a:ext cx="1368425" cy="205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867400" y="3141663"/>
            <a:ext cx="1057275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hungry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54" name="Picture 18" descr="http://media.salon.com/2012/07/happy_conservatives_rect1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35600" y="4221163"/>
            <a:ext cx="1462088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019925" y="4581525"/>
            <a:ext cx="9366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happy</a:t>
            </a:r>
          </a:p>
        </p:txBody>
      </p:sp>
      <p:pic>
        <p:nvPicPr>
          <p:cNvPr id="14356" name="Picture 22" descr="http://www.conferencesthatwork.com/wp-content/uploads/2011/02/sad-person-84286500_6097d35c2d_o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59563" y="5300663"/>
            <a:ext cx="11239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7" name="Picture 24" descr="https://encrypted-tbn3.gstatic.com/images?q=tbn:ANd9GcQByOyEviaZeOayx5vM_JqbhkWMXCsSfngiCjWibszu0Agkt6qc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419475" y="2492375"/>
            <a:ext cx="1293813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www.hubba.com/wp-content/uploads/iStock_000017393041Smal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052513"/>
            <a:ext cx="6791325" cy="516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948488" y="2420938"/>
            <a:ext cx="96996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2950" y="1700213"/>
            <a:ext cx="74612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5463" y="4005263"/>
            <a:ext cx="98901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borred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950" y="3213100"/>
            <a:ext cx="5937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948488" y="4868863"/>
            <a:ext cx="96996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thirsty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www.colourbox.com/preview/3111015-411303-blue-is-a-sad-child-crying-in-a-unhappy-expression-of-baby-blu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81075"/>
            <a:ext cx="3744913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443663" y="4292600"/>
            <a:ext cx="595312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00788" y="3500438"/>
            <a:ext cx="98742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borred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788" y="2708275"/>
            <a:ext cx="1055687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hungry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788" y="1844675"/>
            <a:ext cx="1028700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 love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72225" y="5229225"/>
            <a:ext cx="747713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0" descr="https://encrypted-tbn3.gstatic.com/images?q=tbn:ANd9GcR6bS3M6KecPiLCKRhJGHuZ9oHw28-lMi9NXPBoaR5w1DdVn7FJ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188913"/>
            <a:ext cx="4262438" cy="640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58888" y="1268413"/>
            <a:ext cx="971550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350" y="2133600"/>
            <a:ext cx="74771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913" y="4797425"/>
            <a:ext cx="76517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dirty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450" y="3860800"/>
            <a:ext cx="9874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borred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913" y="3068638"/>
            <a:ext cx="93662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happy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www.duskyswondersite.com/wp-content/uploads/2013/01/sleep-1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052513"/>
            <a:ext cx="6688138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451725" y="3141663"/>
            <a:ext cx="96996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7625" y="2205038"/>
            <a:ext cx="595313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451725" y="1268413"/>
            <a:ext cx="1030288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 love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96188" y="3860800"/>
            <a:ext cx="747712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188" y="4797425"/>
            <a:ext cx="76517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dirty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militarytocivilianfitness.com/wp-content/uploads/2012/01/thirsty-squirrel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052513"/>
            <a:ext cx="4249737" cy="526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59563" y="1484313"/>
            <a:ext cx="971550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025" y="2349500"/>
            <a:ext cx="59531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88125" y="3357563"/>
            <a:ext cx="96996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thirsty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59563" y="4149725"/>
            <a:ext cx="747712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125" y="5084763"/>
            <a:ext cx="105727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hungry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files.klimaskeptik.cz/200000427-e4374e5307/scared_gif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412875"/>
            <a:ext cx="254317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63713" y="4365625"/>
            <a:ext cx="885825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713" y="5300663"/>
            <a:ext cx="96996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713" y="2492375"/>
            <a:ext cx="1028700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 love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08175" y="3573463"/>
            <a:ext cx="595313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63713" y="1412875"/>
            <a:ext cx="9366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happy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850" y="260350"/>
            <a:ext cx="2532063" cy="523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6238" y="260350"/>
            <a:ext cx="2954337" cy="646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Join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1506" name="Picture 18" descr="http://media.salon.com/2012/07/happy_conservatives_rect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4365625"/>
            <a:ext cx="1462088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12" descr="http://nqtbloggers.files.wordpress.com/2011/09/lady-too-tired-to-work1.jpe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2060575"/>
            <a:ext cx="17240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https://encrypted-tbn1.gstatic.com/images?q=tbn:ANd9GcS3DskUebvVn-rmDuJs5wDn36P4cG-16CFZEs0qNas4c7QUsAo-2Q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2997200"/>
            <a:ext cx="1423987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8" descr="https://encrypted-tbn1.gstatic.com/images?q=tbn:ANd9GcQrA1i6pJj8TTpkjDcdwk-cbRfGjBMtpGMDL3WC3_3xhYtBmRr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5229225"/>
            <a:ext cx="12795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4" descr="http://www.thecampuscompanion.com/chapter-life/files/2012/05/Dirty-Rushin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1550" y="1125538"/>
            <a:ext cx="1439863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156325" y="1844675"/>
            <a:ext cx="2084388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happy.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27763" y="2852738"/>
            <a:ext cx="1889125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27763" y="3789363"/>
            <a:ext cx="1766887" cy="5222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dirty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084888" y="4797425"/>
            <a:ext cx="2097087" cy="5222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in love.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084888" y="5805488"/>
            <a:ext cx="1927225" cy="5222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bored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91 0.01965 C -0.19548 0.01734 -0.22569 0.01318 -0.26753 0.02219 C -0.27812 0.03144 -0.29097 0.03791 -0.30087 0.04831 C -0.33402 0.08345 -0.29618 0.04762 -0.31649 0.06657 C -0.31996 0.07559 -0.32413 0.08484 -0.32448 0.09524 C -0.325 0.10841 -0.325 0.12182 -0.32239 0.13454 C -0.32152 0.13939 -0.31753 0.14193 -0.31458 0.14494 C -0.30191 0.15811 -0.28889 0.16089 -0.27343 0.1632 C -0.25712 0.16135 -0.2408 0.16066 -0.22448 0.15788 C -0.20833 0.15511 -0.19444 0.14355 -0.17934 0.13708 C -0.16545 0.11859 -0.17118 0.13037 -0.17743 0.08229 C -0.18281 0.04115 -0.21649 0.02358 -0.24201 0.00925 C -0.26753 -0.00509 -0.24826 0.00116 -0.26753 -0.00393 C -0.28264 -0.01387 -0.29409 -0.01919 -0.31076 -0.02219 C -0.33038 -0.02011 -0.35139 -0.02497 -0.36944 -0.01433 C -0.37239 -0.01248 -0.37448 -0.00855 -0.37743 -0.00647 C -0.39062 0.00324 -0.40503 0.0111 -0.41649 0.02473 C -0.42309 0.03259 -0.42743 0.04346 -0.4342 0.05086 C -0.43819 0.05525 -0.44375 0.05687 -0.44791 0.06126 C -0.45694 0.07097 -0.46527 0.08183 -0.47343 0.0927 C -0.48316 0.10564 -0.48732 0.1239 -0.49687 0.13708 C -0.50347 0.16967 -0.49236 0.1172 -0.50486 0.1632 C -0.5059 0.16736 -0.5059 0.17198 -0.50677 0.17614 C -0.50781 0.18077 -0.50937 0.18493 -0.51076 0.18932 C -0.51406 0.21128 -0.51649 0.23278 -0.52048 0.25451 C -0.51805 0.28109 -0.52066 0.27739 -0.50277 0.28317 C -0.5026 0.28433 -0.5 0.29935 -0.49896 0.30166 C -0.49132 0.31692 -0.48055 0.32293 -0.46944 0.33287 C -0.46371 0.34489 -0.45416 0.34697 -0.44409 0.35368 C -0.44236 0.35483 -0.43021 0.35969 -0.42639 0.36153 C -0.41076 0.3687 -0.43021 0.36015 -0.41458 0.36685 C -0.41232 0.36778 -0.41093 0.37078 -0.40868 0.37194 C -0.40312 0.37471 -0.39705 0.3754 -0.39114 0.37725 C -0.37309 0.37425 -0.3717 0.37633 -0.36354 0.35645 " pathEditMode="relative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688 0.0386 C 0.14914 0.046 0.15278 0.05224 0.15487 0.05964 C 0.15678 0.06634 0.15695 0.07374 0.15869 0.08044 C 0.15973 0.11604 0.16251 0.15418 0.15869 0.19001 C 0.15487 0.22677 0.1356 0.25682 0.12344 0.28918 C 0.1165 0.30767 0.11198 0.32894 0.10382 0.34628 C 0.10105 0.35205 0.09688 0.35691 0.09393 0.36246 C 0.08768 0.37378 0.0823 0.38673 0.07639 0.39852 C 0.06077 0.43134 0.03195 0.45515 0.00972 0.47688 C -0.0073 0.49445 -0.0231 0.51109 -0.04322 0.52173 C -0.07413 0.53814 -0.10851 0.54045 -0.14132 0.54507 C -0.16528 0.54207 -0.18855 0.53467 -0.21181 0.52681 C -0.22275 0.51849 -0.23768 0.51017 -0.24514 0.4956 C -0.25035 0.48566 -0.25886 0.4637 -0.25886 0.46394 C -0.26198 0.42787 -0.26494 0.40869 -0.25695 0.365 C -0.24827 0.31669 -0.24046 0.31946 -0.22553 0.28918 C -0.21667 0.27045 -0.21667 0.26329 -0.20608 0.24711 C -0.18612 0.21775 -0.16303 0.18654 -0.13941 0.16135 C -0.1191 0.13985 -0.09184 0.12482 -0.07465 0.0987 C -0.06737 0.08761 -0.05695 0.07073 -0.05313 0.05686 C -0.04983 0.04507 -0.04879 0.03213 -0.04513 0.02034 C -0.04322 0.01433 -0.04132 0.00763 -0.0394 0.00208 C -0.03559 -0.02636 -0.0335 -0.05271 -0.0394 -0.08137 C -0.04185 -0.09316 -0.06407 -0.11258 -0.07274 -0.12321 C -0.08125 -0.13361 -0.09166 -0.14147 -0.10018 -0.15188 C -0.10452 -0.15719 -0.10747 -0.16459 -0.11181 -0.17014 C -0.11598 -0.17522 -0.12136 -0.17846 -0.12553 -0.18331 C -0.13316 -0.19233 -0.14671 -0.21475 -0.15695 -0.22238 C -0.1606 -0.22515 -0.16494 -0.22538 -0.16875 -0.2277 C -0.17084 -0.22885 -0.17275 -0.23116 -0.17466 -0.23278 C -0.19115 -0.23163 -0.21841 -0.23209 -0.23542 -0.22238 C -0.24619 -0.21637 -0.25573 -0.20643 -0.26685 -0.20158 C -0.26875 -0.19973 -0.27136 -0.1988 -0.27275 -0.19626 C -0.27396 -0.19418 -0.27379 -0.19094 -0.27466 -0.1884 C -0.2757 -0.18563 -0.27691 -0.18285 -0.27848 -0.18077 C -0.28021 -0.17846 -0.28438 -0.17545 -0.28438 -0.17522 " pathEditMode="relative" rAng="0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1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74 0.01595 C -0.23072 -0.00855 -0.17586 -0.00324 -0.28732 0.00023 C -0.36284 0.01341 -0.4335 0.04369 -0.50694 0.06819 C -0.53645 0.08969 -0.56007 0.10495 -0.5835 0.13615 C -0.58454 0.13962 -0.59132 0.16204 -0.59132 0.16482 C -0.59132 0.17545 -0.58958 0.18608 -0.58732 0.19626 C -0.57864 0.23578 -0.54149 0.23648 -0.51684 0.24064 C -0.48177 0.23602 -0.44826 0.22168 -0.41493 0.20666 C -0.39704 0.18955 -0.37812 0.17638 -0.35989 0.1595 C -0.35312 0.15326 -0.34826 0.14055 -0.34027 0.13338 C -0.34965 0.11674 -0.36024 0.10841 -0.37361 0.09963 C -0.37708 0.09732 -0.38038 0.09454 -0.3835 0.09177 C -0.38628 0.08946 -0.38836 0.08576 -0.39132 0.08391 C -0.39496 0.08137 -0.3993 0.08091 -0.40312 0.07859 C -0.43072 0.06172 -0.39357 0.07906 -0.42465 0.06565 C -0.4368 0.05479 -0.44548 0.05062 -0.45989 0.04739 C -0.4927 0.02982 -0.52934 0.03074 -0.56388 0.02913 C -0.57326 0.02635 -0.58194 0.02173 -0.59132 0.01872 C -0.60399 0.00717 -0.60833 0.00578 -0.61684 -0.01271 C -0.63177 -0.11419 -0.62812 -0.22284 -0.59322 -0.31553 C -0.59548 -0.39921 -0.59531 -0.36778 -0.59531 -0.40962 " pathEditMode="relative" ptsTypes="ffffffffffffffffffff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27 0.01548 C -0.20416 0.01988 -0.19965 0.01364 -0.24479 0.03097 C -0.25277 0.03398 -0.26059 0.03721 -0.26822 0.04161 C -0.28038 0.04854 -0.30364 0.06495 -0.30364 0.06495 C -0.30815 0.07096 -0.31336 0.07651 -0.31736 0.08321 C -0.32447 0.09477 -0.33697 0.11974 -0.33697 0.11974 C -0.33854 0.13453 -0.34531 0.15696 -0.33489 0.16944 C -0.3309 0.17429 -0.30972 0.1766 -0.30555 0.1773 C -0.29965 0.17637 -0.26458 0.1736 -0.2526 0.16689 C -0.24826 0.16435 -0.24496 0.1595 -0.24079 0.15649 C -0.23194 0.15002 -0.22239 0.14424 -0.21336 0.13823 C -0.20486 0.12644 -0.19861 0.11512 -0.19184 0.10148 C -0.18784 0.07628 -0.18246 0.0809 -0.18784 0.04669 C -0.19184 0.02126 -0.21788 0.00578 -0.23107 -0.00555 C -0.24809 -0.02035 -0.26232 -0.01965 -0.28003 -0.02636 C -0.3059 -0.03606 -0.33177 -0.04138 -0.3585 -0.04716 C -0.3677 -0.04623 -0.3769 -0.04623 -0.38593 -0.04462 C -0.40329 -0.04138 -0.43177 -0.01942 -0.44861 -0.00809 C -0.45937 -0.00093 -0.45833 -0.00532 -0.46822 0.00508 C -0.48576 0.02334 -0.49965 0.04646 -0.51736 0.06495 C -0.52135 0.06911 -0.52413 0.07628 -0.52899 0.07813 C -0.53593 0.08067 -0.5434 0.07975 -0.55069 0.08067 C -0.55729 0.07975 -0.56388 0.08021 -0.57031 0.07813 C -0.57829 0.07559 -0.5842 0.06195 -0.58975 0.05455 " pathEditMode="relative" ptsTypes="fffffffffffffffffffffff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312 -0.02427 C -0.18385 -0.03282 -0.21423 -0.04184 -0.24531 -0.04785 C -0.321 -0.04276 -0.39027 -0.04623 -0.44149 0.03838 C -0.43889 0.07767 -0.44392 0.06935 -0.41979 0.08022 C -0.39479 0.07652 -0.37274 0.07374 -0.3493 0.06172 C -0.3401 0.05687 -0.33107 0.05132 -0.32187 0.04624 C -0.31736 0.04369 -0.30816 0.03838 -0.30816 0.03838 C -0.29236 0.01734 -0.27378 0.00047 -0.25902 -0.02173 C -0.25225 -0.0319 -0.23941 -0.05293 -0.23941 -0.05293 C -0.22482 -0.11326 -0.24861 -0.02011 -0.22777 -0.08437 C -0.2217 -0.10286 -0.22152 -0.12737 -0.21979 -0.14701 C -0.22118 -0.19325 -0.21701 -0.21012 -0.22777 -0.24618 C -0.25173 -0.32616 -0.30277 -0.37471 -0.36302 -0.39759 C -0.38194 -0.40476 -0.39809 -0.41701 -0.41788 -0.42117 C -0.43125 -0.42048 -0.46753 -0.42001 -0.48645 -0.41585 C -0.50729 -0.41123 -0.52673 -0.39921 -0.54722 -0.39251 C -0.57222 -0.39528 -0.56302 -0.39505 -0.57482 -0.39505 " pathEditMode="relative" ptsTypes="ffffffffffffffff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23863" y="260350"/>
            <a:ext cx="2095500" cy="646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Repettion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40425" y="5661025"/>
            <a:ext cx="595313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sad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75463" y="620713"/>
            <a:ext cx="747712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250" y="1341438"/>
            <a:ext cx="969963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scared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650" y="5876925"/>
            <a:ext cx="969963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thirsty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938" y="1844675"/>
            <a:ext cx="8858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4213" y="3141663"/>
            <a:ext cx="987425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borred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1500" y="1989138"/>
            <a:ext cx="765175" cy="46196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dirty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8175" y="4365625"/>
            <a:ext cx="1028700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 love</a:t>
            </a:r>
          </a:p>
        </p:txBody>
      </p:sp>
      <p:pic>
        <p:nvPicPr>
          <p:cNvPr id="22538" name="Picture 2" descr="https://encrypted-tbn1.gstatic.com/images?q=tbn:ANd9GcRqBb3clFm6j4UbtK_UREzvTNyMMIrPZq2upmEWZqbG_Ykx1QK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125538"/>
            <a:ext cx="11017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4" descr="https://encrypted-tbn1.gstatic.com/images?q=tbn:ANd9GcS3DskUebvVn-rmDuJs5wDn36P4cG-16CFZEs0qNas4c7QUsAo-2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420938"/>
            <a:ext cx="142240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8" descr="https://encrypted-tbn1.gstatic.com/images?q=tbn:ANd9GcQrA1i6pJj8TTpkjDcdwk-cbRfGjBMtpGMDL3WC3_3xhYtBmRr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005263"/>
            <a:ext cx="12795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10" descr="https://encrypted-tbn0.gstatic.com/images?q=tbn:ANd9GcQjmxvfO8PCxCqmLZ_CfzcgBKs1gBqxZobKaNxqOUkAIVGEaZp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79613" y="4941888"/>
            <a:ext cx="1190625" cy="160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Picture 12" descr="http://nqtbloggers.files.wordpress.com/2011/09/lady-too-tired-to-work1.jpe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40300" y="404813"/>
            <a:ext cx="1725613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Picture 14" descr="http://www.thecampuscompanion.com/chapter-life/files/2012/05/Dirty-Rushing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1773238"/>
            <a:ext cx="143986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4" name="Picture 16" descr="https://encrypted-tbn3.gstatic.com/images?q=tbn:ANd9GcSUlKk-rUqTgj6LLD0ATf4T2jDUc28L2L-my7DvarhtQpkjRr0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2852738"/>
            <a:ext cx="1368425" cy="205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867400" y="3141663"/>
            <a:ext cx="1057275" cy="46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hungry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46" name="Picture 18" descr="http://media.salon.com/2012/07/happy_conservatives_rect1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35600" y="4221163"/>
            <a:ext cx="1462088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019925" y="4581525"/>
            <a:ext cx="936625" cy="4619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happy</a:t>
            </a:r>
          </a:p>
        </p:txBody>
      </p:sp>
      <p:pic>
        <p:nvPicPr>
          <p:cNvPr id="22548" name="Picture 22" descr="http://www.conferencesthatwork.com/wp-content/uploads/2011/02/sad-person-84286500_6097d35c2d_o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59563" y="5300663"/>
            <a:ext cx="11239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9" name="Picture 24" descr="https://encrypted-tbn3.gstatic.com/images?q=tbn:ANd9GcQByOyEviaZeOayx5vM_JqbhkWMXCsSfngiCjWibszu0Agkt6qc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419475" y="2492375"/>
            <a:ext cx="1293813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1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2.bp.blogspot.com/_pABTPtNltuI/TFO-C9Jxo3I/AAAAAAAABDc/BqgawBc3dgM/s400/wdon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404813"/>
            <a:ext cx="6138863" cy="604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936625"/>
          </a:xfrm>
        </p:spPr>
        <p:txBody>
          <a:bodyPr/>
          <a:lstStyle/>
          <a:p>
            <a:pPr eaLnBrk="1" hangingPunct="1"/>
            <a:r>
              <a:rPr lang="cs-CZ" smtClean="0"/>
              <a:t>Resources	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>
            <a:normAutofit fontScale="5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sodahead.com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united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states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firefighters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win</a:t>
            </a:r>
            <a:r>
              <a:rPr lang="cs-CZ" dirty="0" smtClean="0">
                <a:hlinkClick r:id="rId2"/>
              </a:rPr>
              <a:t>-mega-</a:t>
            </a:r>
            <a:r>
              <a:rPr lang="cs-CZ" dirty="0" err="1" smtClean="0">
                <a:hlinkClick r:id="rId2"/>
              </a:rPr>
              <a:t>millions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donate</a:t>
            </a:r>
            <a:r>
              <a:rPr lang="cs-CZ" dirty="0" smtClean="0">
                <a:hlinkClick r:id="rId2"/>
              </a:rPr>
              <a:t>-money-to-</a:t>
            </a:r>
            <a:r>
              <a:rPr lang="cs-CZ" dirty="0" err="1" smtClean="0">
                <a:hlinkClick r:id="rId2"/>
              </a:rPr>
              <a:t>save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colleague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with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brain</a:t>
            </a:r>
            <a:r>
              <a:rPr lang="cs-CZ" dirty="0" smtClean="0">
                <a:hlinkClick r:id="rId2"/>
              </a:rPr>
              <a:t>-tumor/</a:t>
            </a:r>
            <a:r>
              <a:rPr lang="cs-CZ" dirty="0" err="1" smtClean="0">
                <a:hlinkClick r:id="rId2"/>
              </a:rPr>
              <a:t>question</a:t>
            </a:r>
            <a:r>
              <a:rPr lang="cs-CZ" dirty="0" smtClean="0">
                <a:hlinkClick r:id="rId2"/>
              </a:rPr>
              <a:t>-2561241/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3"/>
              </a:rPr>
              <a:t>http://www.123rf.com/</a:t>
            </a:r>
            <a:r>
              <a:rPr lang="cs-CZ" dirty="0" err="1" smtClean="0">
                <a:hlinkClick r:id="rId3"/>
              </a:rPr>
              <a:t>photo</a:t>
            </a:r>
            <a:r>
              <a:rPr lang="cs-CZ" dirty="0" smtClean="0">
                <a:hlinkClick r:id="rId3"/>
              </a:rPr>
              <a:t>_13152332_</a:t>
            </a:r>
            <a:r>
              <a:rPr lang="cs-CZ" dirty="0" err="1" smtClean="0">
                <a:hlinkClick r:id="rId3"/>
              </a:rPr>
              <a:t>scared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face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of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women</a:t>
            </a:r>
            <a:r>
              <a:rPr lang="cs-CZ" dirty="0" smtClean="0">
                <a:hlinkClick r:id="rId3"/>
              </a:rPr>
              <a:t>-on-</a:t>
            </a:r>
            <a:r>
              <a:rPr lang="cs-CZ" dirty="0" err="1" smtClean="0">
                <a:hlinkClick r:id="rId3"/>
              </a:rPr>
              <a:t>white</a:t>
            </a:r>
            <a:r>
              <a:rPr lang="cs-CZ" dirty="0" smtClean="0">
                <a:hlinkClick r:id="rId3"/>
              </a:rPr>
              <a:t>-background.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klimaskeptik.cz</a:t>
            </a:r>
            <a:r>
              <a:rPr lang="cs-CZ" dirty="0" smtClean="0">
                <a:hlinkClick r:id="rId4"/>
              </a:rPr>
              <a:t>/blog/kdo-je-kdo/</a:t>
            </a:r>
            <a:r>
              <a:rPr lang="cs-CZ" dirty="0" err="1" smtClean="0">
                <a:hlinkClick r:id="rId4"/>
              </a:rPr>
              <a:t>hidden</a:t>
            </a:r>
            <a:r>
              <a:rPr lang="cs-CZ" dirty="0" smtClean="0">
                <a:hlinkClick r:id="rId4"/>
              </a:rPr>
              <a:t>/kronika-</a:t>
            </a:r>
            <a:r>
              <a:rPr lang="cs-CZ" dirty="0" err="1" smtClean="0">
                <a:hlinkClick r:id="rId4"/>
              </a:rPr>
              <a:t>alarmismu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5"/>
              </a:rPr>
              <a:t>http://cz.123rf.com/</a:t>
            </a:r>
            <a:r>
              <a:rPr lang="cs-CZ" dirty="0" err="1" smtClean="0">
                <a:hlinkClick r:id="rId5"/>
              </a:rPr>
              <a:t>photo</a:t>
            </a:r>
            <a:r>
              <a:rPr lang="cs-CZ" dirty="0" smtClean="0">
                <a:hlinkClick r:id="rId5"/>
              </a:rPr>
              <a:t>_6429360_</a:t>
            </a:r>
            <a:r>
              <a:rPr lang="cs-CZ" dirty="0" err="1" smtClean="0">
                <a:hlinkClick r:id="rId5"/>
              </a:rPr>
              <a:t>this</a:t>
            </a:r>
            <a:r>
              <a:rPr lang="cs-CZ" dirty="0" smtClean="0">
                <a:hlinkClick r:id="rId5"/>
              </a:rPr>
              <a:t>-student-</a:t>
            </a:r>
            <a:r>
              <a:rPr lang="cs-CZ" dirty="0" err="1" smtClean="0">
                <a:hlinkClick r:id="rId5"/>
              </a:rPr>
              <a:t>is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bored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out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of</a:t>
            </a:r>
            <a:r>
              <a:rPr lang="cs-CZ" dirty="0" smtClean="0">
                <a:hlinkClick r:id="rId5"/>
              </a:rPr>
              <a:t>-his-</a:t>
            </a:r>
            <a:r>
              <a:rPr lang="cs-CZ" dirty="0" err="1" smtClean="0">
                <a:hlinkClick r:id="rId5"/>
              </a:rPr>
              <a:t>mind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listening</a:t>
            </a:r>
            <a:r>
              <a:rPr lang="cs-CZ" dirty="0" smtClean="0">
                <a:hlinkClick r:id="rId5"/>
              </a:rPr>
              <a:t>-to-</a:t>
            </a:r>
            <a:r>
              <a:rPr lang="cs-CZ" dirty="0" err="1" smtClean="0">
                <a:hlinkClick r:id="rId5"/>
              </a:rPr>
              <a:t>the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dull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lecture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that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is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being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presented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isolated.html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myniceprofile.com</a:t>
            </a:r>
            <a:r>
              <a:rPr lang="cs-CZ" dirty="0" smtClean="0">
                <a:hlinkClick r:id="rId6"/>
              </a:rPr>
              <a:t>/love-27327.html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7"/>
              </a:rPr>
              <a:t>http://cz.123rf.com/</a:t>
            </a:r>
            <a:r>
              <a:rPr lang="cs-CZ" dirty="0" err="1" smtClean="0">
                <a:hlinkClick r:id="rId7"/>
              </a:rPr>
              <a:t>photo</a:t>
            </a:r>
            <a:r>
              <a:rPr lang="cs-CZ" dirty="0" smtClean="0">
                <a:hlinkClick r:id="rId7"/>
              </a:rPr>
              <a:t>_2802595_</a:t>
            </a:r>
            <a:r>
              <a:rPr lang="cs-CZ" dirty="0" err="1" smtClean="0">
                <a:hlinkClick r:id="rId7"/>
              </a:rPr>
              <a:t>thirsty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young</a:t>
            </a:r>
            <a:r>
              <a:rPr lang="cs-CZ" dirty="0" smtClean="0">
                <a:hlinkClick r:id="rId7"/>
              </a:rPr>
              <a:t>-man-</a:t>
            </a:r>
            <a:r>
              <a:rPr lang="cs-CZ" dirty="0" err="1" smtClean="0">
                <a:hlinkClick r:id="rId7"/>
              </a:rPr>
              <a:t>drinking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water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from</a:t>
            </a:r>
            <a:r>
              <a:rPr lang="cs-CZ" dirty="0" smtClean="0">
                <a:hlinkClick r:id="rId7"/>
              </a:rPr>
              <a:t>-a-</a:t>
            </a:r>
            <a:r>
              <a:rPr lang="cs-CZ" dirty="0" err="1" smtClean="0">
                <a:hlinkClick r:id="rId7"/>
              </a:rPr>
              <a:t>plastic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bottle.html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militarytocivilianfitness.com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nutrition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gee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im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thirsty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duskyswondersite.com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animals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ever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been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this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tired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0"/>
              </a:rPr>
              <a:t>http://nqtbloggers.wordpress.com/2011/09/07/isnt-it-friday-yet/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thecampuscompanion.com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chapter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life</a:t>
            </a:r>
            <a:r>
              <a:rPr lang="cs-CZ" dirty="0" smtClean="0">
                <a:hlinkClick r:id="rId11"/>
              </a:rPr>
              <a:t>/2012/05/23/</a:t>
            </a:r>
            <a:r>
              <a:rPr lang="cs-CZ" dirty="0" err="1" smtClean="0">
                <a:hlinkClick r:id="rId11"/>
              </a:rPr>
              <a:t>dirty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rushing</a:t>
            </a:r>
            <a:r>
              <a:rPr lang="cs-CZ" dirty="0" smtClean="0">
                <a:hlinkClick r:id="rId11"/>
              </a:rPr>
              <a:t>/#.UVsj6hyePmI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2"/>
              </a:rPr>
              <a:t>http://cz.123rf.com/</a:t>
            </a:r>
            <a:r>
              <a:rPr lang="cs-CZ" dirty="0" err="1" smtClean="0">
                <a:hlinkClick r:id="rId12"/>
              </a:rPr>
              <a:t>photo</a:t>
            </a:r>
            <a:r>
              <a:rPr lang="cs-CZ" dirty="0" smtClean="0">
                <a:hlinkClick r:id="rId12"/>
              </a:rPr>
              <a:t>_6838152_</a:t>
            </a:r>
            <a:r>
              <a:rPr lang="cs-CZ" dirty="0" err="1" smtClean="0">
                <a:hlinkClick r:id="rId12"/>
              </a:rPr>
              <a:t>kid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eating</a:t>
            </a:r>
            <a:r>
              <a:rPr lang="cs-CZ" dirty="0" smtClean="0">
                <a:hlinkClick r:id="rId12"/>
              </a:rPr>
              <a:t>-spaghetti.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3"/>
              </a:rPr>
              <a:t>http://www.salon.</a:t>
            </a:r>
            <a:r>
              <a:rPr lang="cs-CZ" dirty="0" err="1" smtClean="0">
                <a:hlinkClick r:id="rId13"/>
              </a:rPr>
              <a:t>com</a:t>
            </a:r>
            <a:r>
              <a:rPr lang="cs-CZ" dirty="0" smtClean="0">
                <a:hlinkClick r:id="rId13"/>
              </a:rPr>
              <a:t>/2012/07/16/</a:t>
            </a:r>
            <a:r>
              <a:rPr lang="cs-CZ" dirty="0" err="1" smtClean="0">
                <a:hlinkClick r:id="rId13"/>
              </a:rPr>
              <a:t>conservatism</a:t>
            </a:r>
            <a:r>
              <a:rPr lang="cs-CZ" dirty="0" smtClean="0">
                <a:hlinkClick r:id="rId13"/>
              </a:rPr>
              <a:t>_</a:t>
            </a:r>
            <a:r>
              <a:rPr lang="cs-CZ" dirty="0" err="1" smtClean="0">
                <a:hlinkClick r:id="rId13"/>
              </a:rPr>
              <a:t>makes</a:t>
            </a:r>
            <a:r>
              <a:rPr lang="cs-CZ" dirty="0" smtClean="0">
                <a:hlinkClick r:id="rId13"/>
              </a:rPr>
              <a:t>_</a:t>
            </a:r>
            <a:r>
              <a:rPr lang="cs-CZ" dirty="0" err="1" smtClean="0">
                <a:hlinkClick r:id="rId13"/>
              </a:rPr>
              <a:t>you</a:t>
            </a:r>
            <a:r>
              <a:rPr lang="cs-CZ" dirty="0" smtClean="0">
                <a:hlinkClick r:id="rId13"/>
              </a:rPr>
              <a:t>_happy/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4"/>
              </a:rPr>
              <a:t>http://cz.123rf.com/</a:t>
            </a:r>
            <a:r>
              <a:rPr lang="cs-CZ" dirty="0" err="1" smtClean="0">
                <a:hlinkClick r:id="rId14"/>
              </a:rPr>
              <a:t>photo</a:t>
            </a:r>
            <a:r>
              <a:rPr lang="cs-CZ" dirty="0" smtClean="0">
                <a:hlinkClick r:id="rId14"/>
              </a:rPr>
              <a:t>_3149639_</a:t>
            </a:r>
            <a:r>
              <a:rPr lang="cs-CZ" dirty="0" err="1" smtClean="0">
                <a:hlinkClick r:id="rId14"/>
              </a:rPr>
              <a:t>be</a:t>
            </a:r>
            <a:r>
              <a:rPr lang="cs-CZ" dirty="0" smtClean="0">
                <a:hlinkClick r:id="rId14"/>
              </a:rPr>
              <a:t>-happy-</a:t>
            </a:r>
            <a:r>
              <a:rPr lang="cs-CZ" dirty="0" err="1" smtClean="0">
                <a:hlinkClick r:id="rId14"/>
              </a:rPr>
              <a:t>from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life.html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conferencesthatwork.com</a:t>
            </a:r>
            <a:r>
              <a:rPr lang="cs-CZ" dirty="0" smtClean="0">
                <a:hlinkClick r:id="rId15"/>
              </a:rPr>
              <a:t>/index.</a:t>
            </a:r>
            <a:r>
              <a:rPr lang="cs-CZ" dirty="0" err="1" smtClean="0">
                <a:hlinkClick r:id="rId15"/>
              </a:rPr>
              <a:t>php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uncategorized</a:t>
            </a:r>
            <a:r>
              <a:rPr lang="cs-CZ" dirty="0" smtClean="0">
                <a:hlinkClick r:id="rId15"/>
              </a:rPr>
              <a:t>/2011/02/</a:t>
            </a:r>
            <a:r>
              <a:rPr lang="cs-CZ" dirty="0" err="1" smtClean="0">
                <a:hlinkClick r:id="rId15"/>
              </a:rPr>
              <a:t>cheer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up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its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normal</a:t>
            </a:r>
            <a:r>
              <a:rPr lang="cs-CZ" dirty="0" smtClean="0">
                <a:hlinkClick r:id="rId15"/>
              </a:rPr>
              <a:t>-to-</a:t>
            </a:r>
            <a:r>
              <a:rPr lang="cs-CZ" dirty="0" err="1" smtClean="0">
                <a:hlinkClick r:id="rId15"/>
              </a:rPr>
              <a:t>be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less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popular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than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your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friends</a:t>
            </a:r>
            <a:r>
              <a:rPr lang="cs-CZ" dirty="0" smtClean="0">
                <a:hlinkClick r:id="rId15"/>
              </a:rPr>
              <a:t>-on-</a:t>
            </a:r>
            <a:r>
              <a:rPr lang="cs-CZ" dirty="0" err="1" smtClean="0">
                <a:hlinkClick r:id="rId15"/>
              </a:rPr>
              <a:t>social</a:t>
            </a:r>
            <a:r>
              <a:rPr lang="cs-CZ" dirty="0" smtClean="0">
                <a:hlinkClick r:id="rId15"/>
              </a:rPr>
              <a:t>-media/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colourbox.com</a:t>
            </a:r>
            <a:r>
              <a:rPr lang="cs-CZ" dirty="0" smtClean="0">
                <a:hlinkClick r:id="rId16"/>
              </a:rPr>
              <a:t>/image/</a:t>
            </a:r>
            <a:r>
              <a:rPr lang="cs-CZ" dirty="0" err="1" smtClean="0">
                <a:hlinkClick r:id="rId16"/>
              </a:rPr>
              <a:t>blue</a:t>
            </a:r>
            <a:r>
              <a:rPr lang="cs-CZ" dirty="0" smtClean="0">
                <a:hlinkClick r:id="rId16"/>
              </a:rPr>
              <a:t>-</a:t>
            </a:r>
            <a:r>
              <a:rPr lang="cs-CZ" dirty="0" err="1" smtClean="0">
                <a:hlinkClick r:id="rId16"/>
              </a:rPr>
              <a:t>is</a:t>
            </a:r>
            <a:r>
              <a:rPr lang="cs-CZ" dirty="0" smtClean="0">
                <a:hlinkClick r:id="rId16"/>
              </a:rPr>
              <a:t>-a-sad-</a:t>
            </a:r>
            <a:r>
              <a:rPr lang="cs-CZ" dirty="0" err="1" smtClean="0">
                <a:hlinkClick r:id="rId16"/>
              </a:rPr>
              <a:t>child</a:t>
            </a:r>
            <a:r>
              <a:rPr lang="cs-CZ" dirty="0" smtClean="0">
                <a:hlinkClick r:id="rId16"/>
              </a:rPr>
              <a:t>-</a:t>
            </a:r>
            <a:r>
              <a:rPr lang="cs-CZ" dirty="0" err="1" smtClean="0">
                <a:hlinkClick r:id="rId16"/>
              </a:rPr>
              <a:t>crying</a:t>
            </a:r>
            <a:r>
              <a:rPr lang="cs-CZ" dirty="0" smtClean="0">
                <a:hlinkClick r:id="rId16"/>
              </a:rPr>
              <a:t>-in-a-</a:t>
            </a:r>
            <a:r>
              <a:rPr lang="cs-CZ" dirty="0" err="1" smtClean="0">
                <a:hlinkClick r:id="rId16"/>
              </a:rPr>
              <a:t>unhappy</a:t>
            </a:r>
            <a:r>
              <a:rPr lang="cs-CZ" dirty="0" smtClean="0">
                <a:hlinkClick r:id="rId16"/>
              </a:rPr>
              <a:t>-</a:t>
            </a:r>
            <a:r>
              <a:rPr lang="cs-CZ" dirty="0" err="1" smtClean="0">
                <a:hlinkClick r:id="rId16"/>
              </a:rPr>
              <a:t>expression</a:t>
            </a:r>
            <a:r>
              <a:rPr lang="cs-CZ" dirty="0" smtClean="0">
                <a:hlinkClick r:id="rId16"/>
              </a:rPr>
              <a:t>-image-3111015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hubba.com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you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suck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at</a:t>
            </a:r>
            <a:r>
              <a:rPr lang="cs-CZ" dirty="0" smtClean="0">
                <a:hlinkClick r:id="rId17"/>
              </a:rPr>
              <a:t>-mobile/</a:t>
            </a:r>
            <a:r>
              <a:rPr lang="cs-CZ" dirty="0" err="1" smtClean="0">
                <a:hlinkClick r:id="rId17"/>
              </a:rPr>
              <a:t>angry</a:t>
            </a:r>
            <a:r>
              <a:rPr lang="cs-CZ" dirty="0" smtClean="0">
                <a:hlinkClick r:id="rId17"/>
              </a:rPr>
              <a:t>-businessman-</a:t>
            </a:r>
            <a:r>
              <a:rPr lang="cs-CZ" dirty="0" err="1" smtClean="0">
                <a:hlinkClick r:id="rId17"/>
              </a:rPr>
              <a:t>yelling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into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phone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</TotalTime>
  <Words>172</Words>
  <Application>Microsoft Office PowerPoint</Application>
  <PresentationFormat>On-screen Show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Calibri</vt:lpstr>
      <vt:lpstr>Constantia</vt:lpstr>
      <vt:lpstr>Wingdings 2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Resources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FACES- ADJECTIVES</dc:title>
  <dc:creator>Matyáš</dc:creator>
  <cp:lastModifiedBy>PC23545</cp:lastModifiedBy>
  <cp:revision>4</cp:revision>
  <dcterms:created xsi:type="dcterms:W3CDTF">2013-03-18T12:56:16Z</dcterms:created>
  <dcterms:modified xsi:type="dcterms:W3CDTF">2013-08-20T10:43:40Z</dcterms:modified>
</cp:coreProperties>
</file>