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2" r:id="rId6"/>
    <p:sldId id="263" r:id="rId7"/>
    <p:sldId id="264" r:id="rId8"/>
    <p:sldId id="265" r:id="rId9"/>
    <p:sldId id="266" r:id="rId10"/>
    <p:sldId id="267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12" autoAdjust="0"/>
    <p:restoredTop sz="94660"/>
  </p:normalViewPr>
  <p:slideViewPr>
    <p:cSldViewPr>
      <p:cViewPr varScale="1">
        <p:scale>
          <a:sx n="88" d="100"/>
          <a:sy n="88" d="100"/>
        </p:scale>
        <p:origin x="-34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22"/>
          <p:cNvSpPr/>
          <p:nvPr/>
        </p:nvSpPr>
        <p:spPr>
          <a:xfrm flipV="1">
            <a:off x="5410200" y="3810000"/>
            <a:ext cx="3733800" cy="90488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23"/>
          <p:cNvSpPr/>
          <p:nvPr/>
        </p:nvSpPr>
        <p:spPr>
          <a:xfrm flipV="1">
            <a:off x="5410200" y="3897313"/>
            <a:ext cx="3733800" cy="19208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24"/>
          <p:cNvSpPr/>
          <p:nvPr/>
        </p:nvSpPr>
        <p:spPr>
          <a:xfrm flipV="1">
            <a:off x="5410200" y="4114800"/>
            <a:ext cx="3733800" cy="9525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25"/>
          <p:cNvSpPr/>
          <p:nvPr/>
        </p:nvSpPr>
        <p:spPr>
          <a:xfrm flipV="1">
            <a:off x="5410200" y="4164013"/>
            <a:ext cx="1965325" cy="19050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Obdélník 26"/>
          <p:cNvSpPr/>
          <p:nvPr/>
        </p:nvSpPr>
        <p:spPr>
          <a:xfrm flipV="1">
            <a:off x="5410200" y="4198938"/>
            <a:ext cx="1965325" cy="9525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11" name="Zaoblený obdélník 29"/>
          <p:cNvSpPr/>
          <p:nvPr/>
        </p:nvSpPr>
        <p:spPr bwMode="white">
          <a:xfrm>
            <a:off x="5410200" y="3962400"/>
            <a:ext cx="3063875" cy="26988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12" name="Zaoblený obdélník 30"/>
          <p:cNvSpPr/>
          <p:nvPr/>
        </p:nvSpPr>
        <p:spPr bwMode="white">
          <a:xfrm>
            <a:off x="7377113" y="4060825"/>
            <a:ext cx="1600200" cy="36513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3" name="Obdélník 6"/>
          <p:cNvSpPr/>
          <p:nvPr/>
        </p:nvSpPr>
        <p:spPr>
          <a:xfrm>
            <a:off x="0" y="3649663"/>
            <a:ext cx="9144000" cy="24447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Obdélník 9"/>
          <p:cNvSpPr/>
          <p:nvPr/>
        </p:nvSpPr>
        <p:spPr>
          <a:xfrm>
            <a:off x="0" y="3675063"/>
            <a:ext cx="9144000" cy="1412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5" name="Obdélník 10"/>
          <p:cNvSpPr/>
          <p:nvPr/>
        </p:nvSpPr>
        <p:spPr>
          <a:xfrm flipV="1">
            <a:off x="6413500" y="3643313"/>
            <a:ext cx="2730500" cy="24765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6" name="Obdélník 18"/>
          <p:cNvSpPr/>
          <p:nvPr/>
        </p:nvSpPr>
        <p:spPr>
          <a:xfrm>
            <a:off x="0" y="0"/>
            <a:ext cx="9144000" cy="370205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17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875"/>
            <a:ext cx="960438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3365A37-6FD8-4E28-B19A-08599C3614A0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18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588"/>
            <a:ext cx="747712" cy="365125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pPr>
              <a:defRPr/>
            </a:pPr>
            <a:fld id="{6154C808-82C5-4880-ACF2-4CEFB8A724A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B3BDF6-3ACE-4518-8F80-C2D5BDEC3FEA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C74E9B-15CC-435D-B5E5-CD54E864FF0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7C9134-C4FC-47E6-86AA-EA4222C9F301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0FDE5D-825A-422D-BC18-4AC3A393A75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5C0C51-EA44-4B1F-B8AC-C28A5EA88DD7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98141C-FCD1-44ED-BD69-800059AEA35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/>
          <a:lstStyle>
            <a:lvl1pPr>
              <a:defRPr sz="4000" b="0" i="0" cap="none" baseline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D350AFAD-0CF0-4B81-AF68-479428E5ED4C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8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1858C5A1-04DD-4126-AAE6-0B633C15C6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363" y="612775"/>
            <a:ext cx="957262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8BBA23C-6406-4740-961A-BC638BD6350D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88C851-4BF4-4CFB-A00E-50EA69C33BA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1DA545-8451-4519-940F-0C65A58E153D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3F75D0-AA39-43F1-9598-56CDDB9383A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5E5871-CAE4-4C57-B1D3-78DAE4440F51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8A9B2F-8082-4393-B304-15F3F8E0104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BDCE06-814B-4A26-B887-F0A57A110144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B72607-F46F-4E05-9EF5-0DDCD0FB4C4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8E5A3B-FCAA-49FE-91D6-070EE6900C1E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DA615E-AC11-4507-84A2-7AF04D94E75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03A51F-29A4-4DBF-8253-E1209B6A1C8E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67A6E4-6ACD-47A2-9490-2BD9446DA7E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0" y="366713"/>
            <a:ext cx="9144000" cy="8413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9" name="Obdélník 28"/>
          <p:cNvSpPr/>
          <p:nvPr/>
        </p:nvSpPr>
        <p:spPr>
          <a:xfrm>
            <a:off x="0" y="0"/>
            <a:ext cx="9144000" cy="31115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0" name="Obdélník 29"/>
          <p:cNvSpPr/>
          <p:nvPr/>
        </p:nvSpPr>
        <p:spPr>
          <a:xfrm>
            <a:off x="0" y="307975"/>
            <a:ext cx="9144000" cy="92075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200" y="360363"/>
            <a:ext cx="3733800" cy="904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39738"/>
            <a:ext cx="3733800" cy="18097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025" y="496888"/>
            <a:ext cx="3063875" cy="28575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938" y="588963"/>
            <a:ext cx="1600200" cy="3651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5263" y="-1588"/>
            <a:ext cx="57150" cy="620713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3988" y="-1588"/>
            <a:ext cx="28575" cy="620713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4938" y="-1588"/>
            <a:ext cx="9525" cy="620713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725" y="-1588"/>
            <a:ext cx="26988" cy="620713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400" y="0"/>
            <a:ext cx="55563" cy="585788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4125" y="0"/>
            <a:ext cx="7938" cy="585788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039" name="Zástupný symbol pro nadpis 21"/>
          <p:cNvSpPr>
            <a:spLocks noGrp="1"/>
          </p:cNvSpPr>
          <p:nvPr>
            <p:ph type="title"/>
          </p:nvPr>
        </p:nvSpPr>
        <p:spPr bwMode="auto">
          <a:xfrm>
            <a:off x="457200" y="1143000"/>
            <a:ext cx="8229600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40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2249488"/>
            <a:ext cx="8229600" cy="4324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8" y="612775"/>
            <a:ext cx="957262" cy="457200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800">
                <a:solidFill>
                  <a:schemeClr val="accent2"/>
                </a:solidFill>
                <a:latin typeface="+mn-lt"/>
              </a:defRPr>
            </a:lvl1pPr>
          </a:lstStyle>
          <a:p>
            <a:pPr>
              <a:defRPr/>
            </a:pPr>
            <a:fld id="{DA603DFA-9214-4FF7-AA44-A8381926C4C9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775"/>
            <a:ext cx="1325563" cy="457200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800">
                <a:solidFill>
                  <a:schemeClr val="accent2"/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038" y="1588"/>
            <a:ext cx="762000" cy="366712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800">
                <a:solidFill>
                  <a:srgbClr val="FFFFFF"/>
                </a:solidFill>
                <a:latin typeface="+mn-lt"/>
              </a:defRPr>
            </a:lvl1pPr>
          </a:lstStyle>
          <a:p>
            <a:pPr>
              <a:defRPr/>
            </a:pPr>
            <a:fld id="{D664F3D4-457D-41DC-B6A5-579091DDEC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683" r:id="rId2"/>
    <p:sldLayoutId id="2147483682" r:id="rId3"/>
    <p:sldLayoutId id="2147483681" r:id="rId4"/>
    <p:sldLayoutId id="2147483685" r:id="rId5"/>
    <p:sldLayoutId id="2147483686" r:id="rId6"/>
    <p:sldLayoutId id="2147483680" r:id="rId7"/>
    <p:sldLayoutId id="2147483679" r:id="rId8"/>
    <p:sldLayoutId id="2147483678" r:id="rId9"/>
    <p:sldLayoutId id="2147483677" r:id="rId10"/>
    <p:sldLayoutId id="2147483676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9pPr>
    </p:titleStyle>
    <p:bodyStyle>
      <a:lvl1pPr marL="365125" indent="-255588" algn="l" rtl="0" eaLnBrk="0" fontAlgn="base" hangingPunct="0">
        <a:spcBef>
          <a:spcPts val="300"/>
        </a:spcBef>
        <a:spcAft>
          <a:spcPct val="0"/>
        </a:spcAft>
        <a:buClr>
          <a:srgbClr val="A04DA3"/>
        </a:buClr>
        <a:buFont typeface="Georgia" pitchFamily="18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7225" indent="-246063" algn="l" rtl="0" eaLnBrk="0" fontAlgn="base" hangingPunct="0">
        <a:spcBef>
          <a:spcPts val="300"/>
        </a:spcBef>
        <a:spcAft>
          <a:spcPct val="0"/>
        </a:spcAft>
        <a:buClr>
          <a:schemeClr val="accent2"/>
        </a:buClr>
        <a:buFont typeface="Georgia" pitchFamily="18" charset="0"/>
        <a:buChar char="▫"/>
        <a:defRPr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2338" indent="-219075" algn="l" rtl="0" eaLnBrk="0" fontAlgn="base" hangingPunct="0">
        <a:spcBef>
          <a:spcPts val="300"/>
        </a:spcBef>
        <a:spcAft>
          <a:spcPct val="0"/>
        </a:spcAft>
        <a:buClr>
          <a:schemeClr val="accent1"/>
        </a:buClr>
        <a:buFont typeface="Wingdings 2" pitchFamily="18" charset="2"/>
        <a:buChar char=""/>
        <a:defRPr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13" indent="-200025" algn="l" rtl="0" eaLnBrk="0" fontAlgn="base" hangingPunct="0">
        <a:spcBef>
          <a:spcPts val="300"/>
        </a:spcBef>
        <a:spcAft>
          <a:spcPct val="0"/>
        </a:spcAft>
        <a:buClr>
          <a:schemeClr val="accent1"/>
        </a:buClr>
        <a:buFont typeface="Wingdings 2" pitchFamily="18" charset="2"/>
        <a:buChar char=""/>
        <a:defRPr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063" indent="-182563" algn="l" rtl="0" eaLnBrk="0" fontAlgn="base" hangingPunct="0">
        <a:spcBef>
          <a:spcPts val="300"/>
        </a:spcBef>
        <a:spcAft>
          <a:spcPct val="0"/>
        </a:spcAft>
        <a:buClr>
          <a:srgbClr val="A04DA3"/>
        </a:buClr>
        <a:buFont typeface="Georgia" pitchFamily="18" charset="0"/>
        <a:buChar char="▫"/>
        <a:defRPr sz="2000" kern="1200">
          <a:solidFill>
            <a:srgbClr val="A04DA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3.jpeg"/><Relationship Id="rId7" Type="http://schemas.openxmlformats.org/officeDocument/2006/relationships/image" Target="../media/image6.jpeg"/><Relationship Id="rId2" Type="http://schemas.openxmlformats.org/officeDocument/2006/relationships/hyperlink" Target="http://www.google.cz/url?sa=i&amp;rct=j&amp;q=&amp;esrc=s&amp;frm=1&amp;source=images&amp;cd=&amp;cad=rja&amp;docid=y7DX2rgLW1n-OM&amp;tbnid=XUNJZIH5cq_mcM:&amp;ved=0CAUQjRw&amp;url=http://nukoagency.co.uk/2012/09/the-great-british-sandwich-rules/&amp;ei=3qBPUeDVJIPeswbyv4CABw&amp;bvm=bv.44158598,d.Yms&amp;psig=AFQjCNGER0nXDzJoD1yM7SrzhLNBDlIvZw&amp;ust=1364259406272381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5" Type="http://schemas.openxmlformats.org/officeDocument/2006/relationships/hyperlink" Target="http://www.google.cz/url?sa=i&amp;rct=j&amp;q=&amp;esrc=s&amp;frm=1&amp;source=images&amp;cd=&amp;cad=rja&amp;docid=z6nVmTATezlQGM&amp;tbnid=J44fLpLLkWw6BM:&amp;ved=0CAUQjRw&amp;url=http://www.swingpizza.cz/swing-pizza-menu/klasicka-pizza&amp;ei=cKJPUdKIHonAtQbk6oDIAw&amp;psig=AFQjCNEWAgKaiKyg_ept6UjDDZwQeDuY0Q&amp;ust=1364259814107232" TargetMode="Externa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://www.google.cz/url?sa=i&amp;rct=j&amp;q=&amp;esrc=s&amp;frm=1&amp;source=images&amp;cd=&amp;cad=rja&amp;docid=uExq18KMU4lCnM&amp;tbnid=Aj-MB6_O2Ln4TM:&amp;ved=0CAUQjRw&amp;url=http://www.wisegeek.org/what-is-rotisserie-chicken.htm&amp;ei=RqVPUfPcGs3DPOjAgfgH&amp;psig=AFQjCNHlKzzSR9Bh4Xm2_IZ1_I88cq6MXQ&amp;ust=1364260541325687" TargetMode="External"/><Relationship Id="rId3" Type="http://schemas.openxmlformats.org/officeDocument/2006/relationships/image" Target="../media/image8.jpeg"/><Relationship Id="rId7" Type="http://schemas.openxmlformats.org/officeDocument/2006/relationships/image" Target="../media/image10.jpeg"/><Relationship Id="rId2" Type="http://schemas.openxmlformats.org/officeDocument/2006/relationships/hyperlink" Target="http://www.google.cz/url?sa=i&amp;rct=j&amp;q=&amp;esrc=s&amp;frm=1&amp;source=images&amp;cd=&amp;cad=rja&amp;docid=53vUaroyj8kH6M&amp;tbnid=_uzQ3dvDxREx4M:&amp;ved=0CAUQjRw&amp;url=http://pictures.4ever.eu/food-and-beverages/hamburger-156667&amp;ei=8aNPUYWaE4nHtAaWkYG4CA&amp;psig=AFQjCNHwtayVHaKub7x7xRSKbe4CPYMQeA&amp;ust=1364260197133964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google.cz/url?sa=i&amp;rct=j&amp;q=&amp;esrc=s&amp;frm=1&amp;source=images&amp;cd=&amp;cad=rja&amp;docid=CxTootai4oTWkM&amp;tbnid=4gX9ASaMVllu0M:&amp;ved=0CAUQjRw&amp;url=http://sandiegofreepress.org/2012/11/the-starting-line-it-aint-over-till-its-over-make-sure-every-san-diegan-gets-the-opportunity-to-vote/stars-stripes-donut-red/&amp;ei=AaVPUfSbF8eyOdiVgJAD&amp;psig=AFQjCNEdhLdh4_r0cANh9TmsHKpJUCPkaA&amp;ust=1364260470637679" TargetMode="External"/><Relationship Id="rId11" Type="http://schemas.openxmlformats.org/officeDocument/2006/relationships/image" Target="../media/image12.jpeg"/><Relationship Id="rId5" Type="http://schemas.openxmlformats.org/officeDocument/2006/relationships/image" Target="../media/image9.jpeg"/><Relationship Id="rId10" Type="http://schemas.openxmlformats.org/officeDocument/2006/relationships/hyperlink" Target="http://www.google.cz/url?sa=i&amp;rct=j&amp;q=&amp;esrc=s&amp;frm=1&amp;source=images&amp;cd=&amp;cad=rja&amp;docid=Rh9XdmKnMAxCwM&amp;tbnid=BeW_t0D4a2mQwM:&amp;ved=0CAUQjRw&amp;url=http://www.nutrisport-magazin.cz/jogurty-a-jejich-vyznamna-role-v-traveni/kick-disease-with-yoghurt/&amp;ei=jqVPUd_rNsLZPNb1gZgG&amp;psig=AFQjCNG6NacIUPSghzGPyapg5ja1n-rSPA&amp;ust=1364260616326761" TargetMode="External"/><Relationship Id="rId4" Type="http://schemas.openxmlformats.org/officeDocument/2006/relationships/hyperlink" Target="http://www.google.cz/url?sa=i&amp;rct=j&amp;q=&amp;esrc=s&amp;frm=1&amp;source=images&amp;cd=&amp;cad=rja&amp;docid=8WGl_pjvoXxsDM&amp;tbnid=hIPD_rkGUc-utM:&amp;ved=0CAUQjRw&amp;url=http://www.thebureauinvestigates.com/2012/07/17/how-sausage-and-chips-became-one-of-your-five-a-day/&amp;ei=qKRPUZnmLcmrO-iugLAN&amp;psig=AFQjCNF2Z6aRvFkS8SN2HjjTSYh8d05W6w&amp;ust=1364260326841159" TargetMode="External"/><Relationship Id="rId9" Type="http://schemas.openxmlformats.org/officeDocument/2006/relationships/image" Target="../media/image11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://www.google.cz/url?sa=i&amp;rct=j&amp;q=&amp;esrc=s&amp;frm=1&amp;source=images&amp;cd=&amp;cad=rja&amp;docid=R0h3MO8rld9LjM&amp;tbnid=RXlP24o7zOdNfM:&amp;ved=0CAUQjRw&amp;url=http://vytvarkaznojmo.blogspot.com/2012/09/jablko.html&amp;ei=cqdPUe7_BYT4sgb07oDQAw&amp;bvm=bv.44158598,d.Yms&amp;psig=AFQjCNGBtJWUZemTl7gNQvsrPRfHPAPChw&amp;ust=1364261104339183" TargetMode="External"/><Relationship Id="rId3" Type="http://schemas.openxmlformats.org/officeDocument/2006/relationships/image" Target="../media/image13.jpeg"/><Relationship Id="rId7" Type="http://schemas.openxmlformats.org/officeDocument/2006/relationships/image" Target="../media/image15.jpeg"/><Relationship Id="rId12" Type="http://schemas.openxmlformats.org/officeDocument/2006/relationships/image" Target="../media/image18.jpeg"/><Relationship Id="rId2" Type="http://schemas.openxmlformats.org/officeDocument/2006/relationships/hyperlink" Target="http://lorakrulak.com/wp-content/uploads/2010/09/5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google.cz/url?sa=i&amp;rct=j&amp;q=&amp;esrc=s&amp;frm=1&amp;source=images&amp;cd=&amp;cad=rja&amp;docid=IlzFPCxRDeLH0M&amp;tbnid=ieeGZpg8SsHcfM:&amp;ved=0CAUQjRw&amp;url=http://agroindustriindonesia.blogspot.com/2011/07/orange.html&amp;ei=MqdPUaiJDND4sgbjloCQBg&amp;bvm=bv.44158598,d.Yms&amp;psig=AFQjCNE1Z2Hl44FeREBnb05V_K3VfOQuoA&amp;ust=1364261040116651" TargetMode="External"/><Relationship Id="rId11" Type="http://schemas.openxmlformats.org/officeDocument/2006/relationships/image" Target="../media/image17.jpeg"/><Relationship Id="rId5" Type="http://schemas.openxmlformats.org/officeDocument/2006/relationships/image" Target="../media/image14.jpeg"/><Relationship Id="rId10" Type="http://schemas.openxmlformats.org/officeDocument/2006/relationships/hyperlink" Target="http://www.google.cz/url?sa=i&amp;rct=j&amp;q=&amp;esrc=s&amp;frm=1&amp;source=images&amp;cd=&amp;cad=rja&amp;docid=TwI2Sz8xXwYYfM&amp;tbnid=CFZXKtQIaqDg1M:&amp;ved=0CAUQjRw&amp;url=http://www.bbc.co.uk/food/egg&amp;ei=tKdPUaaNF9GGswb-5IDIAQ&amp;psig=AFQjCNG_KdHYLWsWSbI0a6BGTPNr6m_lqA&amp;ust=1364261165868481" TargetMode="External"/><Relationship Id="rId4" Type="http://schemas.openxmlformats.org/officeDocument/2006/relationships/hyperlink" Target="http://www.google.cz/url?sa=i&amp;rct=j&amp;q=&amp;esrc=s&amp;frm=1&amp;source=images&amp;cd=&amp;cad=rja&amp;docid=XVdZjRV8XKZMAM&amp;tbnid=sOF_iEw2O965gM:&amp;ved=0CAUQjRw&amp;url=http://www.pstruharstvi-ujcov.cz/recepty/&amp;ei=5KZPUYzVA4SqOuv5gJgD&amp;psig=AFQjCNFw0J_of7g1ytlomdlun3Hu34SPmQ&amp;ust=1364260950190146" TargetMode="External"/><Relationship Id="rId9" Type="http://schemas.openxmlformats.org/officeDocument/2006/relationships/image" Target="../media/image16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jpeg"/><Relationship Id="rId3" Type="http://schemas.openxmlformats.org/officeDocument/2006/relationships/image" Target="../media/image19.jpeg"/><Relationship Id="rId7" Type="http://schemas.openxmlformats.org/officeDocument/2006/relationships/hyperlink" Target="http://www.google.cz/url?sa=i&amp;rct=j&amp;q=&amp;esrc=s&amp;frm=1&amp;source=images&amp;cd=&amp;cad=rja&amp;docid=4wORXQD5kRXisM&amp;tbnid=U83aczJq9VhPjM:&amp;ved=0CAUQjRw&amp;url=http://www.togetheragency.co.uk/blog/category/thoughts/&amp;ei=iatPUZ2hEcnvswbo2ICwDw&amp;bvm=bv.44158598,d.Yms&amp;psig=AFQjCNH7IVGsVym6VjOnawLX5WxseikZOQ&amp;ust=1364262130472184" TargetMode="External"/><Relationship Id="rId2" Type="http://schemas.openxmlformats.org/officeDocument/2006/relationships/hyperlink" Target="http://www.google.cz/url?sa=i&amp;rct=j&amp;q=&amp;esrc=s&amp;frm=1&amp;source=images&amp;cd=&amp;cad=rja&amp;docid=bgnOTXWBO9rvHM&amp;tbnid=yIWCQAtCiLjIPM:&amp;ved=0CAUQjRw&amp;url=http://naturesdelighticecream.wordpress.com/ice-cream-flavors/&amp;ei=fKhPUZ6TF83XsgbuvYGgDQ&amp;psig=AFQjCNGU2O1qdWQDBVoNhWHtf4Abu8kaCQ&amp;ust=1364261360434475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png"/><Relationship Id="rId5" Type="http://schemas.openxmlformats.org/officeDocument/2006/relationships/hyperlink" Target="http://free-extras.com/images/chocolate-1333.htm" TargetMode="External"/><Relationship Id="rId4" Type="http://schemas.openxmlformats.org/officeDocument/2006/relationships/image" Target="../media/image20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://www.google.cz/url?sa=i&amp;rct=j&amp;q=&amp;esrc=s&amp;frm=1&amp;source=images&amp;cd=&amp;cad=rja&amp;docid=Iak-cGXv8lWJYM&amp;tbnid=o_F1bSaKsKdBsM:&amp;ved=0CAUQjRw&amp;url=http://www.globalpackagegallery.com/main.php/v/bev/bottled+water/1_tridimage_EcodelosAndes.jpg.html&amp;ei=CK1PUeaNMcbMsgaw1IEg&amp;psig=AFQjCNEOizKo950ZFKDs-sTutosCSHNfPQ&amp;ust=1364262530153219" TargetMode="External"/><Relationship Id="rId3" Type="http://schemas.openxmlformats.org/officeDocument/2006/relationships/image" Target="../media/image24.jpeg"/><Relationship Id="rId7" Type="http://schemas.openxmlformats.org/officeDocument/2006/relationships/image" Target="../media/image26.jpe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google.cz/url?sa=i&amp;rct=j&amp;q=&amp;esrc=s&amp;frm=1&amp;source=images&amp;cd=&amp;cad=rja&amp;docid=smT0rxV5J3F1wM&amp;tbnid=4F9HXIfxQwpi-M:&amp;ved=0CAUQjRw&amp;url=http://www.austinsugarworks.com/2011/07/honest-tea-social-experiment/&amp;ei=2qxPUcSfOsnDtQb_34HYCQ&amp;psig=AFQjCNH11Ot0VHuaNidn6__YBLtCWe89ww&amp;ust=1364262484070527" TargetMode="External"/><Relationship Id="rId5" Type="http://schemas.openxmlformats.org/officeDocument/2006/relationships/image" Target="../media/image25.jpeg"/><Relationship Id="rId4" Type="http://schemas.openxmlformats.org/officeDocument/2006/relationships/hyperlink" Target="http://www.google.cz/url?sa=i&amp;rct=j&amp;q=&amp;esrc=s&amp;frm=1&amp;source=images&amp;cd=&amp;cad=rja&amp;docid=VwY_MtXWyMN0IM&amp;tbnid=C7q-Ol4sxEwu4M:&amp;ved=0CAUQjRw&amp;url=http://www.nvtc.ee/e-oppe/Marina/joogid/beers.html&amp;ei=tKxPUcyAConCswaA6IGIDQ&amp;psig=AFQjCNGH261M0avTFYNtEc0DlG0gHvgP_Q&amp;ust=1364262449666135" TargetMode="External"/><Relationship Id="rId9" Type="http://schemas.openxmlformats.org/officeDocument/2006/relationships/image" Target="../media/image27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://www.google.cz/url?sa=i&amp;rct=j&amp;q=&amp;esrc=s&amp;frm=1&amp;source=images&amp;cd=&amp;cad=rja&amp;docid=WXF7paCe2iBZaM&amp;tbnid=aNngNbalrziQcM:&amp;ved=0CAUQjRw&amp;url=http://fullcircle.asu.edu/2012/02/scientific-advances-promise-better-ways-to-engineer-water-safety-systems/&amp;ei=Na5PUaG7BsfZsgaz-ICgBA&amp;psig=AFQjCNFxGEMPjEChsAv_JIGBhsH7H8HVew&amp;ust=1364262819886842" TargetMode="External"/><Relationship Id="rId3" Type="http://schemas.openxmlformats.org/officeDocument/2006/relationships/image" Target="../media/image28.jpeg"/><Relationship Id="rId7" Type="http://schemas.openxmlformats.org/officeDocument/2006/relationships/image" Target="../media/image30.jpeg"/><Relationship Id="rId2" Type="http://schemas.openxmlformats.org/officeDocument/2006/relationships/hyperlink" Target="http://couponnannie.com/wp-content/uploads/2012/12/milk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google.cz/url?sa=i&amp;rct=j&amp;q=&amp;esrc=s&amp;frm=1&amp;source=images&amp;cd=&amp;cad=rja&amp;docid=8c6ZL5TVQi-_GM&amp;tbnid=DA7MxrSCKIBdyM:&amp;ved=0CAUQjRw&amp;url=http://1dentalfoodblog.wordpress.com/2010/07/16/restore-enamel-after-exposure-to-orange-juice-acid/&amp;ei=6a1PUe_zIcOXtQbi9YHADA&amp;psig=AFQjCNHrshrLtoWpE51-0JGCmxcT2NZ2Aw&amp;ust=1364262757411817" TargetMode="External"/><Relationship Id="rId5" Type="http://schemas.openxmlformats.org/officeDocument/2006/relationships/image" Target="../media/image29.jpeg"/><Relationship Id="rId4" Type="http://schemas.openxmlformats.org/officeDocument/2006/relationships/hyperlink" Target="http://www.google.cz/url?sa=i&amp;rct=j&amp;q=&amp;esrc=s&amp;frm=1&amp;source=images&amp;cd=&amp;cad=rja&amp;docid=2l5shMqAL-BSuM&amp;tbnid=gl3oIPWxOv-kMM:&amp;ved=0CAUQjRw&amp;url=http://www.thesconz.com/the-united-states-has-grown-up-and-now-produces-some-of-the-best-wines/&amp;ei=m61PUb_3L4ftsgbFlYGoBw&amp;psig=AFQjCNH--3e0gqbSwnbeJ1ifIy6MavsRBg&amp;ust=1364262678223765" TargetMode="External"/><Relationship Id="rId9" Type="http://schemas.openxmlformats.org/officeDocument/2006/relationships/image" Target="../media/image31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7" Type="http://schemas.openxmlformats.org/officeDocument/2006/relationships/image" Target="../media/image34.jpeg"/><Relationship Id="rId2" Type="http://schemas.openxmlformats.org/officeDocument/2006/relationships/hyperlink" Target="http://www.google.cz/url?sa=i&amp;rct=j&amp;q=&amp;esrc=s&amp;frm=1&amp;source=images&amp;cd=&amp;cad=rja&amp;docid=EsV5FuSRMoy8zM&amp;tbnid=AqxDIJi68wwrOM:&amp;ved=0CAUQjRw&amp;url=http://www.profimedia.cz/fotografie/modra-hodiny-ukazujici-cas-na-7-o/0001070876/&amp;ei=2K9PUcybIIfBtQbimIDwAw&amp;psig=AFQjCNHj4tbKMIoBqs1iJDAtVEkG9dnEqQ&amp;ust=1364263248082849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google.cz/url?sa=i&amp;rct=j&amp;q=&amp;esrc=s&amp;frm=1&amp;source=images&amp;cd=&amp;cad=rja&amp;docid=cueCsOYceU1uBM&amp;tbnid=_zvP1qMCOJmqdM:&amp;ved=0CAUQjRw&amp;url=http://fotky-foto.cz/fotobanka/seda-hodiny-ukazujici-0459-konec-pracovni-doby(7299618)/&amp;ei=2bFPUa-XCYmbtAbDxYGgAw&amp;psig=AFQjCNGNE9ce0B3XyOzsStsnAFC3lpR-Bw&amp;ust=1364263738635237" TargetMode="External"/><Relationship Id="rId5" Type="http://schemas.openxmlformats.org/officeDocument/2006/relationships/image" Target="../media/image33.jpeg"/><Relationship Id="rId4" Type="http://schemas.openxmlformats.org/officeDocument/2006/relationships/hyperlink" Target="http://www.google.cz/url?sa=i&amp;rct=j&amp;q=&amp;esrc=s&amp;frm=1&amp;source=images&amp;cd=&amp;cad=rja&amp;docid=Azjzy3YROFy_vM&amp;tbnid=rQrdxSNqKN56eM:&amp;ved=0CAUQjRw&amp;url=http://www.profimedia.cz/fotografie/ctvercovy-obraz-nastenne-hodiny-na-bilou-zed/0001103967/&amp;ei=wLBPUazTHITfsgaalYFQ&amp;bvm=bv.44158598,d.Yms&amp;psig=AFQjCNEqWADTwdyoQFa6wM7WfF1fRAIgnQ&amp;ust=1364263466377448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hyperlink" Target="http://www.google.cz/url?sa=i&amp;rct=j&amp;q=&amp;esrc=s&amp;frm=1&amp;source=images&amp;cd=&amp;cad=rja&amp;docid=heS2_v6LFHPY4M&amp;tbnid=QXE-Lw6MrRrdyM:&amp;ved=0CAUQjRw&amp;url=http://ingnfulify.blog.cz/en/1106/obrazek-usmivajici-se-smajlik&amp;ei=-rJPUZK7FcfYtQbo6YGoBA&amp;psig=AFQjCNG3V3e73Jx0HgdV86EpQBpZV4okLg&amp;ust=1364264032481613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6.jpeg"/><Relationship Id="rId4" Type="http://schemas.openxmlformats.org/officeDocument/2006/relationships/hyperlink" Target="http://www.google.cz/url?sa=i&amp;rct=j&amp;q=&amp;esrc=s&amp;frm=1&amp;source=images&amp;cd=&amp;cad=rja&amp;docid=sRD1I2sFADEuBM&amp;tbnid=wnL6MU2Gwwe3wM:&amp;ved=0CAUQjRw&amp;url=http://www.hiraxshop.sk/odznaky/25-mm/shop-860/smajlik-10&amp;ei=R7NPUcq6FdDmtQbEm4CYCw&amp;psig=AFQjCNFOuogv9txDQeZwMPl-5FUDS_uP_g&amp;ust=1364264119027409" TargetMode="Externa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www.thebureauinvestigates.com/2012/07/17/how-sausage-and-chips-became-one-of-your-five-a-day/" TargetMode="External"/><Relationship Id="rId13" Type="http://schemas.openxmlformats.org/officeDocument/2006/relationships/hyperlink" Target="http://www.pstruharstvi-ujcov.cz/recepty/" TargetMode="External"/><Relationship Id="rId18" Type="http://schemas.openxmlformats.org/officeDocument/2006/relationships/hyperlink" Target="http://www.fanpop.com/clubs/candy/images/30424659/title/candy-photo" TargetMode="External"/><Relationship Id="rId26" Type="http://schemas.openxmlformats.org/officeDocument/2006/relationships/hyperlink" Target="http://www.thesconz.com/the-united-states-has-grown-up-and-now-produces-some-of-the-best-wines/" TargetMode="External"/><Relationship Id="rId3" Type="http://schemas.openxmlformats.org/officeDocument/2006/relationships/hyperlink" Target="http://angrytrainerfitness.com/2011/01/top-10-breakfast-cereals/" TargetMode="External"/><Relationship Id="rId21" Type="http://schemas.openxmlformats.org/officeDocument/2006/relationships/hyperlink" Target="http://www.togetheragency.co.uk/blog/category/thoughts/" TargetMode="External"/><Relationship Id="rId7" Type="http://schemas.openxmlformats.org/officeDocument/2006/relationships/hyperlink" Target="http://pictures.4ever.eu/food-and-beverages/hamburger-156667" TargetMode="External"/><Relationship Id="rId12" Type="http://schemas.openxmlformats.org/officeDocument/2006/relationships/hyperlink" Target="http://lorakrulak.com/2010/08/tomatoes/" TargetMode="External"/><Relationship Id="rId17" Type="http://schemas.openxmlformats.org/officeDocument/2006/relationships/hyperlink" Target="http://www.life123.com/food/sides/potatoes/types-of-potatoes.shtml" TargetMode="External"/><Relationship Id="rId25" Type="http://schemas.openxmlformats.org/officeDocument/2006/relationships/hyperlink" Target="http://couponnannie.com/milk-prices-in-nova-scotia-where-is-the-deals/" TargetMode="External"/><Relationship Id="rId2" Type="http://schemas.openxmlformats.org/officeDocument/2006/relationships/hyperlink" Target="http://nukoagency.co.uk/2012/09/the-great-british-sandwich-rules/" TargetMode="External"/><Relationship Id="rId16" Type="http://schemas.openxmlformats.org/officeDocument/2006/relationships/hyperlink" Target="http://www.bbc.co.uk/food/egg" TargetMode="External"/><Relationship Id="rId20" Type="http://schemas.openxmlformats.org/officeDocument/2006/relationships/hyperlink" Target="http://arabia.msn.com/lifestyle/cooking/597660/bananas-and-chocolate-milkshake/" TargetMode="External"/><Relationship Id="rId29" Type="http://schemas.openxmlformats.org/officeDocument/2006/relationships/hyperlink" Target="http://www.profimedia.cz/fotografie/ctvercovy-obraz-nastenne-hodiny-na-bilou-zed/0001103967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sausagegurus.com/" TargetMode="External"/><Relationship Id="rId11" Type="http://schemas.openxmlformats.org/officeDocument/2006/relationships/hyperlink" Target="http://www.nutrisport-magazin.cz/jogurty-a-jejich-vyznamna-role-v-traveni/kick-disease-with-yoghurt/" TargetMode="External"/><Relationship Id="rId24" Type="http://schemas.openxmlformats.org/officeDocument/2006/relationships/hyperlink" Target="http://www.austinsugarworks.com/2011/07/honest-tea-social-experiment/" TargetMode="External"/><Relationship Id="rId5" Type="http://schemas.openxmlformats.org/officeDocument/2006/relationships/hyperlink" Target="http://xdesktopwallpapers.com/green-salad-ready-to-eat-1445.php" TargetMode="External"/><Relationship Id="rId15" Type="http://schemas.openxmlformats.org/officeDocument/2006/relationships/hyperlink" Target="http://vytvarkaznojmo.blogspot.cz/2012/09/jablko.html" TargetMode="External"/><Relationship Id="rId23" Type="http://schemas.openxmlformats.org/officeDocument/2006/relationships/hyperlink" Target="http://www.nvtc.ee/e-oppe/Marina/joogid/beers.html" TargetMode="External"/><Relationship Id="rId28" Type="http://schemas.openxmlformats.org/officeDocument/2006/relationships/hyperlink" Target="http://www.profimedia.cz/fotografie/modra-hodiny-ukazujici-cas-na-7-o/0001070876/" TargetMode="External"/><Relationship Id="rId10" Type="http://schemas.openxmlformats.org/officeDocument/2006/relationships/hyperlink" Target="http://www.wisegeek.org/what-is-rotisserie-chicken.htm" TargetMode="External"/><Relationship Id="rId19" Type="http://schemas.openxmlformats.org/officeDocument/2006/relationships/hyperlink" Target="http://www.free-extras.com/search/1/chocolate.htm" TargetMode="External"/><Relationship Id="rId31" Type="http://schemas.openxmlformats.org/officeDocument/2006/relationships/hyperlink" Target="http://ingnfulify.blog.cz/en/1106/obrazek-usmivajici-se-smajlik" TargetMode="External"/><Relationship Id="rId4" Type="http://schemas.openxmlformats.org/officeDocument/2006/relationships/hyperlink" Target="http://www.swingpizza.cz/swing-pizza-menu/klasicka-pizza" TargetMode="External"/><Relationship Id="rId9" Type="http://schemas.openxmlformats.org/officeDocument/2006/relationships/hyperlink" Target="http://sandiegofreepress.org/2012/11/the-starting-line-it-aint-over-till-its-over-make-sure-every-san-diegan-gets-the-opportunity-to-vote/stars-stripes-donut-red/" TargetMode="External"/><Relationship Id="rId14" Type="http://schemas.openxmlformats.org/officeDocument/2006/relationships/hyperlink" Target="http://agroindustriindonesia.blogspot.cz/2011/07/orange.html" TargetMode="External"/><Relationship Id="rId22" Type="http://schemas.openxmlformats.org/officeDocument/2006/relationships/hyperlink" Target="http://blog.svd.se/maratonbloggen/2011/09/29/drick-kaffe/" TargetMode="External"/><Relationship Id="rId27" Type="http://schemas.openxmlformats.org/officeDocument/2006/relationships/hyperlink" Target="http://fullcircle.asu.edu/2012/02/scientific-advances-promise-better-ways-to-engineer-water-safety-systems/" TargetMode="External"/><Relationship Id="rId30" Type="http://schemas.openxmlformats.org/officeDocument/2006/relationships/hyperlink" Target="http://fotky-foto.cz/fotobanka/seda-hodiny-ukazujici-0459-konec-pracovni-doby(7299618)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8313" y="2133600"/>
            <a:ext cx="8458200" cy="1470025"/>
          </a:xfrm>
        </p:spPr>
        <p:txBody>
          <a:bodyPr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8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FOOD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16013" y="260350"/>
            <a:ext cx="7772400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5" name="Podnadpis 2"/>
          <p:cNvSpPr>
            <a:spLocks noGrp="1"/>
          </p:cNvSpPr>
          <p:nvPr>
            <p:ph type="subTitle" idx="1"/>
          </p:nvPr>
        </p:nvSpPr>
        <p:spPr>
          <a:xfrm>
            <a:off x="1331913" y="4149725"/>
            <a:ext cx="7138987" cy="2519363"/>
          </a:xfrm>
        </p:spPr>
        <p:txBody>
          <a:bodyPr/>
          <a:lstStyle/>
          <a:p>
            <a:pPr marL="63500" algn="ctr" eaLnBrk="1" hangingPunct="1">
              <a:lnSpc>
                <a:spcPct val="80000"/>
              </a:lnSpc>
            </a:pPr>
            <a:r>
              <a:rPr lang="cs-CZ" sz="1400" b="1" smtClean="0">
                <a:solidFill>
                  <a:schemeClr val="tx1"/>
                </a:solidFill>
                <a:latin typeface="Times New Roman" pitchFamily="18" charset="0"/>
              </a:rPr>
              <a:t>Název školy: </a:t>
            </a:r>
            <a:r>
              <a:rPr lang="cs-CZ" sz="1400" smtClean="0">
                <a:solidFill>
                  <a:schemeClr val="tx1"/>
                </a:solidFill>
                <a:latin typeface="Times New Roman" pitchFamily="18" charset="0"/>
              </a:rPr>
              <a:t>Základní škola a mateřská škola Bělá</a:t>
            </a:r>
          </a:p>
          <a:p>
            <a:pPr marL="63500" algn="ctr" eaLnBrk="1" hangingPunct="1">
              <a:lnSpc>
                <a:spcPct val="80000"/>
              </a:lnSpc>
            </a:pPr>
            <a:r>
              <a:rPr lang="cs-CZ" sz="1400" b="1" smtClean="0">
                <a:solidFill>
                  <a:schemeClr val="tx1"/>
                </a:solidFill>
                <a:latin typeface="Times New Roman" pitchFamily="18" charset="0"/>
              </a:rPr>
              <a:t>Autor: </a:t>
            </a:r>
            <a:r>
              <a:rPr lang="cs-CZ" sz="1400" smtClean="0">
                <a:solidFill>
                  <a:schemeClr val="tx1"/>
                </a:solidFill>
                <a:latin typeface="Times New Roman" pitchFamily="18" charset="0"/>
              </a:rPr>
              <a:t>Mgr. Ivana Pavlíčková</a:t>
            </a:r>
          </a:p>
          <a:p>
            <a:pPr marL="63500" algn="ctr" eaLnBrk="1" hangingPunct="1">
              <a:lnSpc>
                <a:spcPct val="80000"/>
              </a:lnSpc>
            </a:pPr>
            <a:r>
              <a:rPr lang="cs-CZ" sz="1400" b="1" smtClean="0">
                <a:solidFill>
                  <a:schemeClr val="tx1"/>
                </a:solidFill>
                <a:latin typeface="Times New Roman" pitchFamily="18" charset="0"/>
              </a:rPr>
              <a:t>Název: </a:t>
            </a:r>
            <a:r>
              <a:rPr lang="cs-CZ" sz="1400" smtClean="0">
                <a:solidFill>
                  <a:schemeClr val="tx1"/>
                </a:solidFill>
                <a:latin typeface="Times New Roman" pitchFamily="18" charset="0"/>
              </a:rPr>
              <a:t>VY_32_INOVACE_13_Food</a:t>
            </a:r>
          </a:p>
          <a:p>
            <a:pPr marL="63500" algn="ctr" eaLnBrk="1" hangingPunct="1">
              <a:lnSpc>
                <a:spcPct val="80000"/>
              </a:lnSpc>
            </a:pPr>
            <a:r>
              <a:rPr lang="cs-CZ" sz="1400" b="1" smtClean="0">
                <a:solidFill>
                  <a:schemeClr val="tx1"/>
                </a:solidFill>
                <a:latin typeface="Times New Roman" pitchFamily="18" charset="0"/>
              </a:rPr>
              <a:t>Období: </a:t>
            </a:r>
            <a:r>
              <a:rPr lang="cs-CZ" sz="1400" smtClean="0">
                <a:solidFill>
                  <a:schemeClr val="tx1"/>
                </a:solidFill>
                <a:latin typeface="Times New Roman" pitchFamily="18" charset="0"/>
              </a:rPr>
              <a:t>leden 2013 – červen 2013</a:t>
            </a:r>
          </a:p>
          <a:p>
            <a:pPr marL="63500" algn="ctr" eaLnBrk="1" hangingPunct="1">
              <a:lnSpc>
                <a:spcPct val="80000"/>
              </a:lnSpc>
            </a:pPr>
            <a:r>
              <a:rPr lang="cs-CZ" sz="1400" b="1" smtClean="0">
                <a:solidFill>
                  <a:schemeClr val="tx1"/>
                </a:solidFill>
                <a:latin typeface="Times New Roman" pitchFamily="18" charset="0"/>
              </a:rPr>
              <a:t>Vzdělávací oblast: </a:t>
            </a:r>
            <a:r>
              <a:rPr lang="cs-CZ" sz="1400" smtClean="0">
                <a:solidFill>
                  <a:schemeClr val="tx1"/>
                </a:solidFill>
                <a:latin typeface="Times New Roman" pitchFamily="18" charset="0"/>
              </a:rPr>
              <a:t>Jazyk a jazyková komunikace</a:t>
            </a:r>
          </a:p>
          <a:p>
            <a:pPr marL="63500" algn="ctr" eaLnBrk="1" hangingPunct="1">
              <a:lnSpc>
                <a:spcPct val="80000"/>
              </a:lnSpc>
            </a:pPr>
            <a:r>
              <a:rPr lang="cs-CZ" sz="1400" b="1" smtClean="0">
                <a:solidFill>
                  <a:schemeClr val="tx1"/>
                </a:solidFill>
                <a:latin typeface="Times New Roman" pitchFamily="18" charset="0"/>
              </a:rPr>
              <a:t>Téma hodiny: </a:t>
            </a:r>
            <a:r>
              <a:rPr lang="cs-CZ" sz="1400" smtClean="0">
                <a:solidFill>
                  <a:schemeClr val="tx1"/>
                </a:solidFill>
                <a:latin typeface="Times New Roman" pitchFamily="18" charset="0"/>
              </a:rPr>
              <a:t>Food</a:t>
            </a:r>
          </a:p>
          <a:p>
            <a:pPr marL="63500" algn="ctr" eaLnBrk="1" hangingPunct="1">
              <a:lnSpc>
                <a:spcPct val="80000"/>
              </a:lnSpc>
            </a:pPr>
            <a:r>
              <a:rPr lang="cs-CZ" sz="1400" b="1" smtClean="0">
                <a:solidFill>
                  <a:schemeClr val="tx1"/>
                </a:solidFill>
                <a:latin typeface="Times New Roman" pitchFamily="18" charset="0"/>
              </a:rPr>
              <a:t>Ročník: </a:t>
            </a:r>
            <a:r>
              <a:rPr lang="cs-CZ" sz="1400" smtClean="0">
                <a:solidFill>
                  <a:schemeClr val="tx1"/>
                </a:solidFill>
                <a:latin typeface="Times New Roman" pitchFamily="18" charset="0"/>
              </a:rPr>
              <a:t>3.</a:t>
            </a:r>
          </a:p>
          <a:p>
            <a:pPr marL="63500" algn="ctr" eaLnBrk="1" hangingPunct="1">
              <a:lnSpc>
                <a:spcPct val="80000"/>
              </a:lnSpc>
            </a:pPr>
            <a:r>
              <a:rPr lang="cs-CZ" sz="1400" b="1" smtClean="0">
                <a:solidFill>
                  <a:schemeClr val="tx1"/>
                </a:solidFill>
                <a:latin typeface="Times New Roman" pitchFamily="18" charset="0"/>
              </a:rPr>
              <a:t>Číslo a název klíčové aktivity: </a:t>
            </a:r>
            <a:r>
              <a:rPr lang="cs-CZ" sz="1400" smtClean="0">
                <a:solidFill>
                  <a:schemeClr val="tx1"/>
                </a:solidFill>
                <a:latin typeface="Times New Roman" pitchFamily="18" charset="0"/>
              </a:rPr>
              <a:t>III/2 Inovace a zkvalitnění výuky prostřednictvím ICT</a:t>
            </a:r>
          </a:p>
          <a:p>
            <a:pPr marL="63500" algn="ctr" eaLnBrk="1" hangingPunct="1">
              <a:lnSpc>
                <a:spcPct val="80000"/>
              </a:lnSpc>
            </a:pPr>
            <a:r>
              <a:rPr lang="cs-CZ" sz="1400" b="1" smtClean="0">
                <a:solidFill>
                  <a:schemeClr val="tx1"/>
                </a:solidFill>
                <a:latin typeface="Times New Roman" pitchFamily="18" charset="0"/>
              </a:rPr>
              <a:t>Číslo projektu: </a:t>
            </a:r>
            <a:r>
              <a:rPr lang="cs-CZ" sz="1400" smtClean="0">
                <a:solidFill>
                  <a:schemeClr val="tx1"/>
                </a:solidFill>
                <a:latin typeface="Times New Roman" pitchFamily="18" charset="0"/>
              </a:rPr>
              <a:t>CZ.1.07/1.4.00/21.1334</a:t>
            </a:r>
          </a:p>
          <a:p>
            <a:pPr marL="63500" eaLnBrk="1" hangingPunct="1">
              <a:lnSpc>
                <a:spcPct val="80000"/>
              </a:lnSpc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50825" y="765175"/>
            <a:ext cx="2565400" cy="461963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Listen </a:t>
            </a:r>
            <a:r>
              <a:rPr lang="cs-CZ" sz="2400" b="1" dirty="0" err="1">
                <a:latin typeface="Times New Roman" pitchFamily="18" charset="0"/>
                <a:cs typeface="Times New Roman" pitchFamily="18" charset="0"/>
              </a:rPr>
              <a:t>and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>
                <a:latin typeface="Times New Roman" pitchFamily="18" charset="0"/>
                <a:cs typeface="Times New Roman" pitchFamily="18" charset="0"/>
              </a:rPr>
              <a:t>repeat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  <p:pic>
        <p:nvPicPr>
          <p:cNvPr id="14339" name="Picture 2" descr="http://nukoagency.co.uk/wp-content/uploads/2012/09/Sandwich-v2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79388" y="1700213"/>
            <a:ext cx="2497137" cy="1873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1691680" y="1484784"/>
            <a:ext cx="1870715" cy="777061"/>
          </a:xfrm>
          <a:prstGeom prst="horizontalScroll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 err="1">
                <a:latin typeface="Times New Roman" pitchFamily="18" charset="0"/>
                <a:cs typeface="Times New Roman" pitchFamily="18" charset="0"/>
              </a:rPr>
              <a:t>sandwich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4343" name="Picture 4" descr="http://www.angrytrainerfitness.com/wp-content/uploads/2011/01/425cereal-300x300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843213" y="2565400"/>
            <a:ext cx="2449512" cy="2447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4" name="Picture 6" descr="https://encrypted-tbn3.gstatic.com/images?q=tbn:ANd9GcTu0GzaJSB7s8DojqqJjOcdJeqmOEBavr2lbg8KRV_-_rlCwIxQpA">
            <a:hlinkClick r:id="rId5"/>
          </p:cNvPr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580063" y="1052513"/>
            <a:ext cx="2952750" cy="197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TextovéPole 10"/>
          <p:cNvSpPr txBox="1"/>
          <p:nvPr/>
        </p:nvSpPr>
        <p:spPr>
          <a:xfrm>
            <a:off x="5004048" y="836712"/>
            <a:ext cx="1194313" cy="777061"/>
          </a:xfrm>
          <a:prstGeom prst="horizontalScroll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pizza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851920" y="4653136"/>
            <a:ext cx="1300988" cy="777061"/>
          </a:xfrm>
          <a:prstGeom prst="horizontalScroll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 err="1">
                <a:latin typeface="Times New Roman" pitchFamily="18" charset="0"/>
                <a:cs typeface="Times New Roman" pitchFamily="18" charset="0"/>
              </a:rPr>
              <a:t>cereal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4351" name="Picture 10" descr="Green Salad Ready To Eat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79388" y="4514850"/>
            <a:ext cx="3313112" cy="1866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" name="TextovéPole 14"/>
          <p:cNvSpPr txBox="1"/>
          <p:nvPr/>
        </p:nvSpPr>
        <p:spPr>
          <a:xfrm>
            <a:off x="395536" y="4005064"/>
            <a:ext cx="1188745" cy="777061"/>
          </a:xfrm>
          <a:prstGeom prst="horizontalScroll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 err="1">
                <a:latin typeface="Times New Roman" pitchFamily="18" charset="0"/>
                <a:cs typeface="Times New Roman" pitchFamily="18" charset="0"/>
              </a:rPr>
              <a:t>salad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4355" name="Picture 12" descr="http://www.sausagegurus.com/sausage.jpg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5580063" y="3933825"/>
            <a:ext cx="2808287" cy="2274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" name="TextovéPole 15"/>
          <p:cNvSpPr txBox="1"/>
          <p:nvPr/>
        </p:nvSpPr>
        <p:spPr>
          <a:xfrm>
            <a:off x="5580112" y="3429000"/>
            <a:ext cx="1765531" cy="777061"/>
          </a:xfrm>
          <a:prstGeom prst="horizontalScroll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 err="1">
                <a:latin typeface="Times New Roman" pitchFamily="18" charset="0"/>
                <a:cs typeface="Times New Roman" pitchFamily="18" charset="0"/>
              </a:rPr>
              <a:t>sausages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1" name="Picture 2" descr="http://pictures.4ever.eu/data/download/food-and-beverages/%5bpictures.4ever.eu%5d%20hamburger%20156667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68313" y="981075"/>
            <a:ext cx="2695575" cy="2085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1763688" y="692696"/>
            <a:ext cx="2087306" cy="777061"/>
          </a:xfrm>
          <a:prstGeom prst="horizontalScroll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hamburger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55576" y="3789040"/>
            <a:ext cx="1194313" cy="777061"/>
          </a:xfrm>
          <a:prstGeom prst="horizontalScroll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chips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5368" name="Picture 4" descr="http://www.thebureauinvestigates.com/wp-content/uploads/2012/07/shutterstock_84505975-630x400.jpg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39750" y="4724400"/>
            <a:ext cx="2695575" cy="171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9" name="Picture 6" descr="https://encrypted-tbn1.gstatic.com/images?q=tbn:ANd9GcRXv0xbAdNK7A3P-IplVHSFcxWqsys64IvkqfIOjZWQeHJv47sgJw">
            <a:hlinkClick r:id="rId6"/>
          </p:cNvPr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843213" y="2565400"/>
            <a:ext cx="2695575" cy="1943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/>
          <p:nvPr/>
        </p:nvSpPr>
        <p:spPr>
          <a:xfrm>
            <a:off x="4499992" y="3861048"/>
            <a:ext cx="1259931" cy="777061"/>
          </a:xfrm>
          <a:prstGeom prst="horizontalScroll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 err="1">
                <a:latin typeface="Times New Roman" pitchFamily="18" charset="0"/>
                <a:cs typeface="Times New Roman" pitchFamily="18" charset="0"/>
              </a:rPr>
              <a:t>donut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5373" name="Picture 8" descr="https://encrypted-tbn0.gstatic.com/images?q=tbn:ANd9GcRazjPshGayE9FcOA6veXQ53La59CAM5qU9eYwvitSpUJL3bTr1uA">
            <a:hlinkClick r:id="rId8"/>
          </p:cNvPr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5508625" y="908050"/>
            <a:ext cx="2695575" cy="2343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4572000" y="908720"/>
            <a:ext cx="1603678" cy="777061"/>
          </a:xfrm>
          <a:prstGeom prst="horizontalScroll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 err="1">
                <a:latin typeface="Times New Roman" pitchFamily="18" charset="0"/>
                <a:cs typeface="Times New Roman" pitchFamily="18" charset="0"/>
              </a:rPr>
              <a:t>chicken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5377" name="Picture 10" descr="http://www.nutrisport-magazin.cz/wp-content/uploads/Kick-Disease-with-Yoghurt.jpg">
            <a:hlinkClick r:id="rId10"/>
          </p:cNvPr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6084888" y="3716338"/>
            <a:ext cx="2695575" cy="284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ovéPole 7"/>
          <p:cNvSpPr txBox="1"/>
          <p:nvPr/>
        </p:nvSpPr>
        <p:spPr>
          <a:xfrm>
            <a:off x="4860032" y="5733256"/>
            <a:ext cx="1601919" cy="777061"/>
          </a:xfrm>
          <a:prstGeom prst="horizontalScroll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 err="1">
                <a:latin typeface="Times New Roman" pitchFamily="18" charset="0"/>
                <a:cs typeface="Times New Roman" pitchFamily="18" charset="0"/>
              </a:rPr>
              <a:t>yoghurt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5" name="Picture 2" descr="http://lorakrulak.com/wp-content/uploads/2010/09/5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79388" y="692150"/>
            <a:ext cx="2562225" cy="2881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2051720" y="620688"/>
            <a:ext cx="1688859" cy="777061"/>
          </a:xfrm>
          <a:prstGeom prst="horizontalScroll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 err="1">
                <a:latin typeface="Times New Roman" pitchFamily="18" charset="0"/>
                <a:cs typeface="Times New Roman" pitchFamily="18" charset="0"/>
              </a:rPr>
              <a:t>potatoes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6389" name="Picture 4" descr="http://files.pstruharstvi-ujcov.webnode.cz/200000091-9b1de9c071/recept92.jpg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084888" y="908050"/>
            <a:ext cx="2695575" cy="2449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TextovéPole 8"/>
          <p:cNvSpPr txBox="1"/>
          <p:nvPr/>
        </p:nvSpPr>
        <p:spPr>
          <a:xfrm>
            <a:off x="5580112" y="836712"/>
            <a:ext cx="939522" cy="777061"/>
          </a:xfrm>
          <a:prstGeom prst="horizontalScroll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 err="1">
                <a:latin typeface="Times New Roman" pitchFamily="18" charset="0"/>
                <a:cs typeface="Times New Roman" pitchFamily="18" charset="0"/>
              </a:rPr>
              <a:t>fish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6393" name="Picture 6" descr="http://4.bp.blogspot.com/--9TJIhhMcyw/TiqHMTWwdqI/AAAAAAAADAk/vgMrXPRP0dw/s1600/orange_798.jpg">
            <a:hlinkClick r:id="rId6"/>
          </p:cNvPr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372225" y="4149725"/>
            <a:ext cx="2520950" cy="2519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TextovéPole 10"/>
          <p:cNvSpPr txBox="1"/>
          <p:nvPr/>
        </p:nvSpPr>
        <p:spPr>
          <a:xfrm>
            <a:off x="7452320" y="3933056"/>
            <a:ext cx="1440466" cy="777061"/>
          </a:xfrm>
          <a:prstGeom prst="horizontalScroll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 err="1">
                <a:latin typeface="Times New Roman" pitchFamily="18" charset="0"/>
                <a:cs typeface="Times New Roman" pitchFamily="18" charset="0"/>
              </a:rPr>
              <a:t>orange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6397" name="Picture 8" descr="http://2.bp.blogspot.com/-P-Yeif3NXJ8/UGAcer2CKfI/AAAAAAAACRo/H2AjJDio7Ts/s1600/jablko.jpg">
            <a:hlinkClick r:id="rId8"/>
          </p:cNvPr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2987675" y="2349500"/>
            <a:ext cx="2663825" cy="1816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TextovéPole 9"/>
          <p:cNvSpPr txBox="1"/>
          <p:nvPr/>
        </p:nvSpPr>
        <p:spPr>
          <a:xfrm>
            <a:off x="3635896" y="1628800"/>
            <a:ext cx="1377918" cy="777061"/>
          </a:xfrm>
          <a:prstGeom prst="horizontalScroll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 err="1">
                <a:latin typeface="Times New Roman" pitchFamily="18" charset="0"/>
                <a:cs typeface="Times New Roman" pitchFamily="18" charset="0"/>
              </a:rPr>
              <a:t>apples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6401" name="Picture 10" descr="http://ichef.bbci.co.uk/food/ic/food_16x9_608/foods/e/egg_16x9.jpg">
            <a:hlinkClick r:id="rId10"/>
          </p:cNvPr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323850" y="4652963"/>
            <a:ext cx="3024188" cy="1873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ovéPole 7"/>
          <p:cNvSpPr txBox="1"/>
          <p:nvPr/>
        </p:nvSpPr>
        <p:spPr>
          <a:xfrm>
            <a:off x="683568" y="4077072"/>
            <a:ext cx="1083234" cy="777061"/>
          </a:xfrm>
          <a:prstGeom prst="horizontalScroll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 err="1">
                <a:latin typeface="Times New Roman" pitchFamily="18" charset="0"/>
                <a:cs typeface="Times New Roman" pitchFamily="18" charset="0"/>
              </a:rPr>
              <a:t>eggs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6405" name="Picture 12" descr="http://sp.life123.com/bm.pix/types-of-potatoes.s600x600.jpg"/>
          <p:cNvPicPr>
            <a:picLocks noChangeAspect="1" noChangeArrowheads="1"/>
          </p:cNvPicPr>
          <p:nvPr/>
        </p:nvPicPr>
        <p:blipFill>
          <a:blip r:embed="rId12"/>
          <a:srcRect/>
          <a:stretch>
            <a:fillRect/>
          </a:stretch>
        </p:blipFill>
        <p:spPr bwMode="auto">
          <a:xfrm>
            <a:off x="3492500" y="4437063"/>
            <a:ext cx="2879725" cy="1922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/>
          <p:nvPr/>
        </p:nvSpPr>
        <p:spPr>
          <a:xfrm>
            <a:off x="4860032" y="3861048"/>
            <a:ext cx="1812580" cy="777061"/>
          </a:xfrm>
          <a:prstGeom prst="horizontalScroll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 err="1">
                <a:latin typeface="Times New Roman" pitchFamily="18" charset="0"/>
                <a:cs typeface="Times New Roman" pitchFamily="18" charset="0"/>
              </a:rPr>
              <a:t>tomatoes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09" name="Picture 2" descr="http://naturesdelighticecream.files.wordpress.com/2011/07/ice-cream3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95288" y="908050"/>
            <a:ext cx="3024187" cy="290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2771800" y="764704"/>
            <a:ext cx="1906983" cy="777061"/>
          </a:xfrm>
          <a:prstGeom prst="horizontalScroll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 err="1">
                <a:latin typeface="Times New Roman" pitchFamily="18" charset="0"/>
                <a:cs typeface="Times New Roman" pitchFamily="18" charset="0"/>
              </a:rPr>
              <a:t>ice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>
                <a:latin typeface="Times New Roman" pitchFamily="18" charset="0"/>
                <a:cs typeface="Times New Roman" pitchFamily="18" charset="0"/>
              </a:rPr>
              <a:t>cream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7413" name="Picture 4" descr="Candy - candy Photo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580063" y="4149725"/>
            <a:ext cx="3351212" cy="2232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ovéPole 7"/>
          <p:cNvSpPr txBox="1"/>
          <p:nvPr/>
        </p:nvSpPr>
        <p:spPr>
          <a:xfrm>
            <a:off x="5508104" y="3933056"/>
            <a:ext cx="1300988" cy="777061"/>
          </a:xfrm>
          <a:prstGeom prst="horizontalScroll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 err="1">
                <a:latin typeface="Times New Roman" pitchFamily="18" charset="0"/>
                <a:cs typeface="Times New Roman" pitchFamily="18" charset="0"/>
              </a:rPr>
              <a:t>candy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7417" name="Picture 8" descr="http://images.free-extras.com/pics/c/chocolate-1333.png">
            <a:hlinkClick r:id="rId5"/>
          </p:cNvPr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643438" y="1052513"/>
            <a:ext cx="2952750" cy="2952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/>
          <p:nvPr/>
        </p:nvSpPr>
        <p:spPr>
          <a:xfrm>
            <a:off x="6948264" y="836712"/>
            <a:ext cx="1894893" cy="777061"/>
          </a:xfrm>
          <a:prstGeom prst="horizontalScroll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 err="1">
                <a:latin typeface="Times New Roman" pitchFamily="18" charset="0"/>
                <a:cs typeface="Times New Roman" pitchFamily="18" charset="0"/>
              </a:rPr>
              <a:t>chocolate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7421" name="Picture 12" descr="http://www.togetheragency.co.uk/blog/wp-content/uploads/2011/03/ice-lollies.jpg">
            <a:hlinkClick r:id="rId7"/>
          </p:cNvPr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611188" y="4149725"/>
            <a:ext cx="2695575" cy="2438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TextovéPole 8"/>
          <p:cNvSpPr txBox="1"/>
          <p:nvPr/>
        </p:nvSpPr>
        <p:spPr>
          <a:xfrm>
            <a:off x="2843808" y="3789040"/>
            <a:ext cx="1650524" cy="777061"/>
          </a:xfrm>
          <a:prstGeom prst="horizontalScroll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 err="1">
                <a:latin typeface="Times New Roman" pitchFamily="18" charset="0"/>
                <a:cs typeface="Times New Roman" pitchFamily="18" charset="0"/>
              </a:rPr>
              <a:t>ice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>
                <a:latin typeface="Times New Roman" pitchFamily="18" charset="0"/>
                <a:cs typeface="Times New Roman" pitchFamily="18" charset="0"/>
              </a:rPr>
              <a:t>lolly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250825" y="765175"/>
            <a:ext cx="1169988" cy="461963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err="1">
                <a:latin typeface="Times New Roman" pitchFamily="18" charset="0"/>
                <a:cs typeface="Times New Roman" pitchFamily="18" charset="0"/>
              </a:rPr>
              <a:t>Drinks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  <p:pic>
        <p:nvPicPr>
          <p:cNvPr id="18434" name="Picture 10" descr="Banana’s and Chocolate Milkshake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9388" y="1341438"/>
            <a:ext cx="2808287" cy="2232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1907704" y="1124744"/>
            <a:ext cx="2108940" cy="777061"/>
          </a:xfrm>
          <a:prstGeom prst="horizontalScroll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 err="1">
                <a:latin typeface="Times New Roman" pitchFamily="18" charset="0"/>
                <a:cs typeface="Times New Roman" pitchFamily="18" charset="0"/>
              </a:rPr>
              <a:t>milk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>
                <a:latin typeface="Times New Roman" pitchFamily="18" charset="0"/>
                <a:cs typeface="Times New Roman" pitchFamily="18" charset="0"/>
              </a:rPr>
              <a:t>shake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419872" y="2420888"/>
            <a:ext cx="2595251" cy="777061"/>
          </a:xfrm>
          <a:prstGeom prst="horizontalScroll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 err="1">
                <a:latin typeface="Times New Roman" pitchFamily="18" charset="0"/>
                <a:cs typeface="Times New Roman" pitchFamily="18" charset="0"/>
              </a:rPr>
              <a:t>mineral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>
                <a:latin typeface="Times New Roman" pitchFamily="18" charset="0"/>
                <a:cs typeface="Times New Roman" pitchFamily="18" charset="0"/>
              </a:rPr>
              <a:t>water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8441" name="Picture 4" descr="http://blog.svd.se/maratonbloggen/files/2011/09/kaffe655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011863" y="981075"/>
            <a:ext cx="2705100" cy="180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" name="TextovéPole 13"/>
          <p:cNvSpPr txBox="1"/>
          <p:nvPr/>
        </p:nvSpPr>
        <p:spPr>
          <a:xfrm>
            <a:off x="5796136" y="836712"/>
            <a:ext cx="1342780" cy="777061"/>
          </a:xfrm>
          <a:prstGeom prst="horizontalScroll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 err="1">
                <a:latin typeface="Times New Roman" pitchFamily="18" charset="0"/>
                <a:cs typeface="Times New Roman" pitchFamily="18" charset="0"/>
              </a:rPr>
              <a:t>coffee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8445" name="Picture 6" descr="http://www.nvtc.ee/e-oppe/Marina/joogid/Beer.jpg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448425" y="4162425"/>
            <a:ext cx="2695575" cy="2695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TextovéPole 9"/>
          <p:cNvSpPr txBox="1"/>
          <p:nvPr/>
        </p:nvSpPr>
        <p:spPr>
          <a:xfrm>
            <a:off x="6516216" y="4221088"/>
            <a:ext cx="1029554" cy="777061"/>
          </a:xfrm>
          <a:prstGeom prst="horizontalScroll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 err="1">
                <a:latin typeface="Times New Roman" pitchFamily="18" charset="0"/>
                <a:cs typeface="Times New Roman" pitchFamily="18" charset="0"/>
              </a:rPr>
              <a:t>beer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8449" name="Picture 8" descr="https://encrypted-tbn3.gstatic.com/images?q=tbn:ANd9GcS8abbLD5C20_ryA94YZaDGmE_1ZwpKBOwrbT5K-vGu5p1dfvWdYA">
            <a:hlinkClick r:id="rId6"/>
          </p:cNvPr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323850" y="4652963"/>
            <a:ext cx="2695575" cy="2019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TextovéPole 8"/>
          <p:cNvSpPr txBox="1"/>
          <p:nvPr/>
        </p:nvSpPr>
        <p:spPr>
          <a:xfrm>
            <a:off x="467544" y="4437112"/>
            <a:ext cx="805233" cy="777061"/>
          </a:xfrm>
          <a:prstGeom prst="horizontalScroll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 err="1">
                <a:latin typeface="Times New Roman" pitchFamily="18" charset="0"/>
                <a:cs typeface="Times New Roman" pitchFamily="18" charset="0"/>
              </a:rPr>
              <a:t>tea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8453" name="Picture 10" descr="https://encrypted-tbn1.gstatic.com/images?q=tbn:ANd9GcRxrfvt30-hqZjDkFmFrgXtFUzUBqly5D1_-KE0k3fdBM9d2o6pAA">
            <a:hlinkClick r:id="rId8"/>
          </p:cNvPr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4211638" y="3284538"/>
            <a:ext cx="1419225" cy="3313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pull dir="l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7092280" y="1484784"/>
            <a:ext cx="1135064" cy="777061"/>
          </a:xfrm>
          <a:prstGeom prst="horizontalScroll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 err="1">
                <a:latin typeface="Times New Roman" pitchFamily="18" charset="0"/>
                <a:cs typeface="Times New Roman" pitchFamily="18" charset="0"/>
              </a:rPr>
              <a:t>wine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9460" name="Picture 2" descr="http://couponnannie.com/wp-content/uploads/2012/12/milk-199x300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50825" y="836613"/>
            <a:ext cx="1895475" cy="2857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1907704" y="620688"/>
            <a:ext cx="1081384" cy="777061"/>
          </a:xfrm>
          <a:prstGeom prst="horizontalScroll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 err="1">
                <a:latin typeface="Times New Roman" pitchFamily="18" charset="0"/>
                <a:cs typeface="Times New Roman" pitchFamily="18" charset="0"/>
              </a:rPr>
              <a:t>milk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9464" name="Picture 4" descr="https://encrypted-tbn0.gstatic.com/images?q=tbn:ANd9GcQco5m8VcNOl5-pzn_bjMF6Ri_E11KtW5ypGFQodQmJM6eIAffC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448425" y="2420938"/>
            <a:ext cx="2695575" cy="4029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5" name="Picture 6" descr="http://1dentalfoodblog.files.wordpress.com/2010/07/orange-juice.jpg">
            <a:hlinkClick r:id="rId6"/>
          </p:cNvPr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403350" y="3284538"/>
            <a:ext cx="2695575" cy="3373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ovéPole 7"/>
          <p:cNvSpPr txBox="1"/>
          <p:nvPr/>
        </p:nvSpPr>
        <p:spPr>
          <a:xfrm>
            <a:off x="611560" y="4581128"/>
            <a:ext cx="1135064" cy="777061"/>
          </a:xfrm>
          <a:prstGeom prst="horizontalScroll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 err="1">
                <a:latin typeface="Times New Roman" pitchFamily="18" charset="0"/>
                <a:cs typeface="Times New Roman" pitchFamily="18" charset="0"/>
              </a:rPr>
              <a:t>juice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9469" name="Picture 8" descr="https://encrypted-tbn0.gstatic.com/images?q=tbn:ANd9GcRN8MxIC8JqLbxXAelsMpsW2hoczZ1rZ7P1BWhrpdkriBxmIhFp3Q">
            <a:hlinkClick r:id="rId8"/>
          </p:cNvPr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3924300" y="1341438"/>
            <a:ext cx="2495550" cy="3743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4716016" y="836712"/>
            <a:ext cx="1234668" cy="777061"/>
          </a:xfrm>
          <a:prstGeom prst="horizontalScroll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 err="1">
                <a:latin typeface="Times New Roman" pitchFamily="18" charset="0"/>
                <a:cs typeface="Times New Roman" pitchFamily="18" charset="0"/>
              </a:rPr>
              <a:t>water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250825" y="765175"/>
            <a:ext cx="1031875" cy="461963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err="1">
                <a:latin typeface="Times New Roman" pitchFamily="18" charset="0"/>
                <a:cs typeface="Times New Roman" pitchFamily="18" charset="0"/>
              </a:rPr>
              <a:t>Clock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3563938" y="1916113"/>
            <a:ext cx="1785937" cy="523875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7 o´</a:t>
            </a:r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clock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563938" y="3933825"/>
            <a:ext cx="2071687" cy="522288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12 o´</a:t>
            </a:r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clock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563938" y="5732463"/>
            <a:ext cx="1785937" cy="5238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5 o´</a:t>
            </a:r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clock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485" name="Picture 2" descr="http://www.profimedia.cz/fotografie/modra-hodiny-ukazujici-cas-na-7-o/profimedia-0001070876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11188" y="1484313"/>
            <a:ext cx="2695575" cy="179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TextovéPole 10"/>
          <p:cNvSpPr txBox="1"/>
          <p:nvPr/>
        </p:nvSpPr>
        <p:spPr>
          <a:xfrm>
            <a:off x="5796136" y="1772816"/>
            <a:ext cx="1820632" cy="777061"/>
          </a:xfrm>
          <a:prstGeom prst="horizontalScroll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 err="1">
                <a:latin typeface="Times New Roman" pitchFamily="18" charset="0"/>
                <a:cs typeface="Times New Roman" pitchFamily="18" charset="0"/>
              </a:rPr>
              <a:t>breakfast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012160" y="5517232"/>
            <a:ext cx="1376128" cy="777061"/>
          </a:xfrm>
          <a:prstGeom prst="horizontalScroll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 err="1">
                <a:latin typeface="Times New Roman" pitchFamily="18" charset="0"/>
                <a:cs typeface="Times New Roman" pitchFamily="18" charset="0"/>
              </a:rPr>
              <a:t>dinner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084168" y="3789040"/>
            <a:ext cx="1234668" cy="777061"/>
          </a:xfrm>
          <a:prstGeom prst="horizontalScroll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lunch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495" name="Picture 4" descr="http://www.profimedia.cz/fotografie/ctvercovy-obraz-nastenne-hodiny-na-bilou-zed/profimedia-0001103967.jpg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042988" y="3284538"/>
            <a:ext cx="1728787" cy="171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96" name="Picture 6" descr="http://wl.static.fotolia.com/jpg/00/07/29/96/400_F_7299618_G4l6C2BOyPJMC8ntW0zjst8wOg4NUHpb.jpg">
            <a:hlinkClick r:id="rId6"/>
          </p:cNvPr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187450" y="5084763"/>
            <a:ext cx="1347788" cy="1368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strips dir="l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 animBg="1"/>
      <p:bldP spid="12" grpId="0" build="p" animBg="1"/>
      <p:bldP spid="13" grpId="0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843213" y="1341438"/>
            <a:ext cx="3438525" cy="58420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Do </a:t>
            </a:r>
            <a:r>
              <a:rPr lang="cs-CZ" sz="3200" dirty="0" err="1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>
                <a:latin typeface="Times New Roman" pitchFamily="18" charset="0"/>
                <a:cs typeface="Times New Roman" pitchFamily="18" charset="0"/>
              </a:rPr>
              <a:t>like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 …… ?</a:t>
            </a:r>
          </a:p>
        </p:txBody>
      </p:sp>
      <p:sp>
        <p:nvSpPr>
          <p:cNvPr id="5" name="Obdélník 4"/>
          <p:cNvSpPr/>
          <p:nvPr/>
        </p:nvSpPr>
        <p:spPr>
          <a:xfrm>
            <a:off x="5651500" y="2420938"/>
            <a:ext cx="2376488" cy="58420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No, I don</a:t>
            </a:r>
            <a:r>
              <a: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´</a:t>
            </a:r>
            <a:r>
              <a:rPr lang="cs-CZ" sz="3200" dirty="0" err="1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t</a:t>
            </a:r>
            <a:r>
              <a: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  <p:sp>
        <p:nvSpPr>
          <p:cNvPr id="6" name="Obdélník 5"/>
          <p:cNvSpPr/>
          <p:nvPr/>
        </p:nvSpPr>
        <p:spPr>
          <a:xfrm>
            <a:off x="1116013" y="2420938"/>
            <a:ext cx="2160587" cy="58420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 err="1">
                <a:latin typeface="Times New Roman" pitchFamily="18" charset="0"/>
                <a:cs typeface="Times New Roman" pitchFamily="18" charset="0"/>
              </a:rPr>
              <a:t>Yes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, I do.</a:t>
            </a:r>
          </a:p>
        </p:txBody>
      </p:sp>
      <p:pic>
        <p:nvPicPr>
          <p:cNvPr id="2050" name="Picture 2" descr="http://www.reklama-chocen.cz/images/sublimace/rfs05-5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84213" y="3429000"/>
            <a:ext cx="2857500" cy="2857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2" name="Picture 4" descr="http://www.hiraxshop.sk/files/shop/21/2024-5124-4.jpg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651500" y="3644900"/>
            <a:ext cx="2376488" cy="2376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cover dir="l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050"/>
            <a:ext cx="8229600" cy="5665788"/>
          </a:xfrm>
        </p:spPr>
        <p:txBody>
          <a:bodyPr>
            <a:normAutofit fontScale="32500" lnSpcReduction="20000"/>
          </a:bodyPr>
          <a:lstStyle/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r>
              <a:rPr lang="cs-CZ" dirty="0" err="1" smtClean="0"/>
              <a:t>Resources</a:t>
            </a:r>
            <a:endParaRPr lang="cs-CZ" dirty="0" smtClean="0"/>
          </a:p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endParaRPr lang="cs-CZ" dirty="0" smtClean="0"/>
          </a:p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r>
              <a:rPr lang="cs-CZ" dirty="0" smtClean="0">
                <a:hlinkClick r:id="rId2"/>
              </a:rPr>
              <a:t>http://nukoagency.co.uk/2012/09/the-great-british-sandwich-rules/</a:t>
            </a:r>
            <a:endParaRPr lang="cs-CZ" dirty="0" smtClean="0"/>
          </a:p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r>
              <a:rPr lang="cs-CZ" dirty="0" smtClean="0">
                <a:hlinkClick r:id="rId3"/>
              </a:rPr>
              <a:t>http://angrytrainerfitness.com/2011/01/top-10-breakfast-cereals/</a:t>
            </a:r>
            <a:endParaRPr lang="cs-CZ" dirty="0" smtClean="0"/>
          </a:p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r>
              <a:rPr lang="cs-CZ" dirty="0" smtClean="0">
                <a:hlinkClick r:id="rId4"/>
              </a:rPr>
              <a:t>www.</a:t>
            </a:r>
            <a:r>
              <a:rPr lang="cs-CZ" dirty="0" err="1" smtClean="0">
                <a:hlinkClick r:id="rId4"/>
              </a:rPr>
              <a:t>swingpizza.cz</a:t>
            </a:r>
            <a:r>
              <a:rPr lang="cs-CZ" dirty="0" smtClean="0">
                <a:hlinkClick r:id="rId4"/>
              </a:rPr>
              <a:t>/swing-pizza-menu/</a:t>
            </a:r>
            <a:r>
              <a:rPr lang="cs-CZ" dirty="0" err="1" smtClean="0">
                <a:hlinkClick r:id="rId4"/>
              </a:rPr>
              <a:t>klasicka</a:t>
            </a:r>
            <a:r>
              <a:rPr lang="cs-CZ" dirty="0" smtClean="0">
                <a:hlinkClick r:id="rId4"/>
              </a:rPr>
              <a:t>-pizza</a:t>
            </a:r>
            <a:endParaRPr lang="cs-CZ" dirty="0" smtClean="0"/>
          </a:p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r>
              <a:rPr lang="cs-CZ" dirty="0" smtClean="0">
                <a:hlinkClick r:id="rId5"/>
              </a:rPr>
              <a:t>http://xdesktopwallpapers.com/green-salad-ready-to-eat-1445.php</a:t>
            </a:r>
            <a:endParaRPr lang="cs-CZ" dirty="0" smtClean="0"/>
          </a:p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r>
              <a:rPr lang="cs-CZ" dirty="0" smtClean="0">
                <a:hlinkClick r:id="rId6"/>
              </a:rPr>
              <a:t>http://www.</a:t>
            </a:r>
            <a:r>
              <a:rPr lang="cs-CZ" dirty="0" err="1" smtClean="0">
                <a:hlinkClick r:id="rId6"/>
              </a:rPr>
              <a:t>sausagegurus.com</a:t>
            </a:r>
            <a:r>
              <a:rPr lang="cs-CZ" dirty="0" smtClean="0">
                <a:hlinkClick r:id="rId6"/>
              </a:rPr>
              <a:t>/</a:t>
            </a:r>
            <a:endParaRPr lang="cs-CZ" dirty="0" smtClean="0"/>
          </a:p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r>
              <a:rPr lang="cs-CZ" dirty="0" smtClean="0">
                <a:hlinkClick r:id="rId7"/>
              </a:rPr>
              <a:t>http://pictures.4ever.eu/</a:t>
            </a:r>
            <a:r>
              <a:rPr lang="cs-CZ" dirty="0" err="1" smtClean="0">
                <a:hlinkClick r:id="rId7"/>
              </a:rPr>
              <a:t>food</a:t>
            </a:r>
            <a:r>
              <a:rPr lang="cs-CZ" dirty="0" smtClean="0">
                <a:hlinkClick r:id="rId7"/>
              </a:rPr>
              <a:t>-</a:t>
            </a:r>
            <a:r>
              <a:rPr lang="cs-CZ" dirty="0" err="1" smtClean="0">
                <a:hlinkClick r:id="rId7"/>
              </a:rPr>
              <a:t>and</a:t>
            </a:r>
            <a:r>
              <a:rPr lang="cs-CZ" dirty="0" smtClean="0">
                <a:hlinkClick r:id="rId7"/>
              </a:rPr>
              <a:t>-</a:t>
            </a:r>
            <a:r>
              <a:rPr lang="cs-CZ" dirty="0" err="1" smtClean="0">
                <a:hlinkClick r:id="rId7"/>
              </a:rPr>
              <a:t>beverages</a:t>
            </a:r>
            <a:r>
              <a:rPr lang="cs-CZ" dirty="0" smtClean="0">
                <a:hlinkClick r:id="rId7"/>
              </a:rPr>
              <a:t>/hamburger-156667</a:t>
            </a:r>
            <a:endParaRPr lang="cs-CZ" dirty="0" smtClean="0"/>
          </a:p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r>
              <a:rPr lang="cs-CZ" dirty="0" smtClean="0">
                <a:hlinkClick r:id="rId8"/>
              </a:rPr>
              <a:t>http://www.</a:t>
            </a:r>
            <a:r>
              <a:rPr lang="cs-CZ" dirty="0" err="1" smtClean="0">
                <a:hlinkClick r:id="rId8"/>
              </a:rPr>
              <a:t>thebureauinvestigates.com</a:t>
            </a:r>
            <a:r>
              <a:rPr lang="cs-CZ" dirty="0" smtClean="0">
                <a:hlinkClick r:id="rId8"/>
              </a:rPr>
              <a:t>/2012/07/17/</a:t>
            </a:r>
            <a:r>
              <a:rPr lang="cs-CZ" dirty="0" err="1" smtClean="0">
                <a:hlinkClick r:id="rId8"/>
              </a:rPr>
              <a:t>how</a:t>
            </a:r>
            <a:r>
              <a:rPr lang="cs-CZ" dirty="0" smtClean="0">
                <a:hlinkClick r:id="rId8"/>
              </a:rPr>
              <a:t>-</a:t>
            </a:r>
            <a:r>
              <a:rPr lang="cs-CZ" dirty="0" err="1" smtClean="0">
                <a:hlinkClick r:id="rId8"/>
              </a:rPr>
              <a:t>sausage</a:t>
            </a:r>
            <a:r>
              <a:rPr lang="cs-CZ" dirty="0" smtClean="0">
                <a:hlinkClick r:id="rId8"/>
              </a:rPr>
              <a:t>-</a:t>
            </a:r>
            <a:r>
              <a:rPr lang="cs-CZ" dirty="0" err="1" smtClean="0">
                <a:hlinkClick r:id="rId8"/>
              </a:rPr>
              <a:t>and</a:t>
            </a:r>
            <a:r>
              <a:rPr lang="cs-CZ" dirty="0" smtClean="0">
                <a:hlinkClick r:id="rId8"/>
              </a:rPr>
              <a:t>-chips-</a:t>
            </a:r>
            <a:r>
              <a:rPr lang="cs-CZ" dirty="0" err="1" smtClean="0">
                <a:hlinkClick r:id="rId8"/>
              </a:rPr>
              <a:t>became</a:t>
            </a:r>
            <a:r>
              <a:rPr lang="cs-CZ" dirty="0" smtClean="0">
                <a:hlinkClick r:id="rId8"/>
              </a:rPr>
              <a:t>-</a:t>
            </a:r>
            <a:r>
              <a:rPr lang="cs-CZ" dirty="0" err="1" smtClean="0">
                <a:hlinkClick r:id="rId8"/>
              </a:rPr>
              <a:t>one</a:t>
            </a:r>
            <a:r>
              <a:rPr lang="cs-CZ" dirty="0" smtClean="0">
                <a:hlinkClick r:id="rId8"/>
              </a:rPr>
              <a:t>-</a:t>
            </a:r>
            <a:r>
              <a:rPr lang="cs-CZ" dirty="0" err="1" smtClean="0">
                <a:hlinkClick r:id="rId8"/>
              </a:rPr>
              <a:t>of</a:t>
            </a:r>
            <a:r>
              <a:rPr lang="cs-CZ" dirty="0" smtClean="0">
                <a:hlinkClick r:id="rId8"/>
              </a:rPr>
              <a:t>-</a:t>
            </a:r>
            <a:r>
              <a:rPr lang="cs-CZ" dirty="0" err="1" smtClean="0">
                <a:hlinkClick r:id="rId8"/>
              </a:rPr>
              <a:t>your</a:t>
            </a:r>
            <a:r>
              <a:rPr lang="cs-CZ" dirty="0" smtClean="0">
                <a:hlinkClick r:id="rId8"/>
              </a:rPr>
              <a:t>-</a:t>
            </a:r>
            <a:r>
              <a:rPr lang="cs-CZ" dirty="0" err="1" smtClean="0">
                <a:hlinkClick r:id="rId8"/>
              </a:rPr>
              <a:t>five</a:t>
            </a:r>
            <a:r>
              <a:rPr lang="cs-CZ" dirty="0" smtClean="0">
                <a:hlinkClick r:id="rId8"/>
              </a:rPr>
              <a:t>-a-</a:t>
            </a:r>
            <a:r>
              <a:rPr lang="cs-CZ" dirty="0" err="1" smtClean="0">
                <a:hlinkClick r:id="rId8"/>
              </a:rPr>
              <a:t>day</a:t>
            </a:r>
            <a:r>
              <a:rPr lang="cs-CZ" dirty="0" smtClean="0">
                <a:hlinkClick r:id="rId8"/>
              </a:rPr>
              <a:t>/</a:t>
            </a:r>
            <a:endParaRPr lang="cs-CZ" dirty="0" smtClean="0"/>
          </a:p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r>
              <a:rPr lang="cs-CZ" dirty="0" smtClean="0">
                <a:hlinkClick r:id="rId9"/>
              </a:rPr>
              <a:t>http://sandiegofreepress.org/2012/11/the-starting-line-it-aint-over-till-its-over-make-sure-every-san-diegan-gets-the-opportunity-to-vote/stars-stripes-donut-red/</a:t>
            </a:r>
            <a:endParaRPr lang="cs-CZ" dirty="0" smtClean="0"/>
          </a:p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r>
              <a:rPr lang="cs-CZ" dirty="0" smtClean="0">
                <a:hlinkClick r:id="rId10"/>
              </a:rPr>
              <a:t>http://www.</a:t>
            </a:r>
            <a:r>
              <a:rPr lang="cs-CZ" dirty="0" err="1" smtClean="0">
                <a:hlinkClick r:id="rId10"/>
              </a:rPr>
              <a:t>wisegeek.org</a:t>
            </a:r>
            <a:r>
              <a:rPr lang="cs-CZ" dirty="0" smtClean="0">
                <a:hlinkClick r:id="rId10"/>
              </a:rPr>
              <a:t>/</a:t>
            </a:r>
            <a:r>
              <a:rPr lang="cs-CZ" dirty="0" err="1" smtClean="0">
                <a:hlinkClick r:id="rId10"/>
              </a:rPr>
              <a:t>what</a:t>
            </a:r>
            <a:r>
              <a:rPr lang="cs-CZ" dirty="0" smtClean="0">
                <a:hlinkClick r:id="rId10"/>
              </a:rPr>
              <a:t>-</a:t>
            </a:r>
            <a:r>
              <a:rPr lang="cs-CZ" dirty="0" err="1" smtClean="0">
                <a:hlinkClick r:id="rId10"/>
              </a:rPr>
              <a:t>is</a:t>
            </a:r>
            <a:r>
              <a:rPr lang="cs-CZ" dirty="0" smtClean="0">
                <a:hlinkClick r:id="rId10"/>
              </a:rPr>
              <a:t>-</a:t>
            </a:r>
            <a:r>
              <a:rPr lang="cs-CZ" dirty="0" err="1" smtClean="0">
                <a:hlinkClick r:id="rId10"/>
              </a:rPr>
              <a:t>rotisserie</a:t>
            </a:r>
            <a:r>
              <a:rPr lang="cs-CZ" dirty="0" smtClean="0">
                <a:hlinkClick r:id="rId10"/>
              </a:rPr>
              <a:t>-</a:t>
            </a:r>
            <a:r>
              <a:rPr lang="cs-CZ" dirty="0" err="1" smtClean="0">
                <a:hlinkClick r:id="rId10"/>
              </a:rPr>
              <a:t>chicken.htm</a:t>
            </a:r>
            <a:endParaRPr lang="cs-CZ" dirty="0" smtClean="0"/>
          </a:p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r>
              <a:rPr lang="cs-CZ" dirty="0" smtClean="0">
                <a:hlinkClick r:id="rId11"/>
              </a:rPr>
              <a:t>http://www.</a:t>
            </a:r>
            <a:r>
              <a:rPr lang="cs-CZ" dirty="0" err="1" smtClean="0">
                <a:hlinkClick r:id="rId11"/>
              </a:rPr>
              <a:t>nutrisport</a:t>
            </a:r>
            <a:r>
              <a:rPr lang="cs-CZ" dirty="0" smtClean="0">
                <a:hlinkClick r:id="rId11"/>
              </a:rPr>
              <a:t>-</a:t>
            </a:r>
            <a:r>
              <a:rPr lang="cs-CZ" dirty="0" err="1" smtClean="0">
                <a:hlinkClick r:id="rId11"/>
              </a:rPr>
              <a:t>magazin.cz</a:t>
            </a:r>
            <a:r>
              <a:rPr lang="cs-CZ" dirty="0" smtClean="0">
                <a:hlinkClick r:id="rId11"/>
              </a:rPr>
              <a:t>/jogurty-a-jejich-</a:t>
            </a:r>
            <a:r>
              <a:rPr lang="cs-CZ" dirty="0" err="1" smtClean="0">
                <a:hlinkClick r:id="rId11"/>
              </a:rPr>
              <a:t>vyznamna</a:t>
            </a:r>
            <a:r>
              <a:rPr lang="cs-CZ" dirty="0" smtClean="0">
                <a:hlinkClick r:id="rId11"/>
              </a:rPr>
              <a:t>-role-v-</a:t>
            </a:r>
            <a:r>
              <a:rPr lang="cs-CZ" dirty="0" err="1" smtClean="0">
                <a:hlinkClick r:id="rId11"/>
              </a:rPr>
              <a:t>traveni</a:t>
            </a:r>
            <a:r>
              <a:rPr lang="cs-CZ" dirty="0" smtClean="0">
                <a:hlinkClick r:id="rId11"/>
              </a:rPr>
              <a:t>/</a:t>
            </a:r>
            <a:r>
              <a:rPr lang="cs-CZ" dirty="0" err="1" smtClean="0">
                <a:hlinkClick r:id="rId11"/>
              </a:rPr>
              <a:t>kick</a:t>
            </a:r>
            <a:r>
              <a:rPr lang="cs-CZ" dirty="0" smtClean="0">
                <a:hlinkClick r:id="rId11"/>
              </a:rPr>
              <a:t>-</a:t>
            </a:r>
            <a:r>
              <a:rPr lang="cs-CZ" dirty="0" err="1" smtClean="0">
                <a:hlinkClick r:id="rId11"/>
              </a:rPr>
              <a:t>disease</a:t>
            </a:r>
            <a:r>
              <a:rPr lang="cs-CZ" dirty="0" smtClean="0">
                <a:hlinkClick r:id="rId11"/>
              </a:rPr>
              <a:t>-</a:t>
            </a:r>
            <a:r>
              <a:rPr lang="cs-CZ" dirty="0" err="1" smtClean="0">
                <a:hlinkClick r:id="rId11"/>
              </a:rPr>
              <a:t>with</a:t>
            </a:r>
            <a:r>
              <a:rPr lang="cs-CZ" dirty="0" smtClean="0">
                <a:hlinkClick r:id="rId11"/>
              </a:rPr>
              <a:t>-</a:t>
            </a:r>
            <a:r>
              <a:rPr lang="cs-CZ" dirty="0" err="1" smtClean="0">
                <a:hlinkClick r:id="rId11"/>
              </a:rPr>
              <a:t>yoghurt</a:t>
            </a:r>
            <a:r>
              <a:rPr lang="cs-CZ" dirty="0" smtClean="0">
                <a:hlinkClick r:id="rId11"/>
              </a:rPr>
              <a:t>/</a:t>
            </a:r>
            <a:endParaRPr lang="cs-CZ" dirty="0" smtClean="0"/>
          </a:p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r>
              <a:rPr lang="cs-CZ" dirty="0" smtClean="0">
                <a:hlinkClick r:id="rId12"/>
              </a:rPr>
              <a:t>http://lorakrulak.com/2010/08/tomatoes/</a:t>
            </a:r>
            <a:endParaRPr lang="cs-CZ" dirty="0" smtClean="0"/>
          </a:p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r>
              <a:rPr lang="cs-CZ" dirty="0" smtClean="0">
                <a:hlinkClick r:id="rId13"/>
              </a:rPr>
              <a:t>http://www.</a:t>
            </a:r>
            <a:r>
              <a:rPr lang="cs-CZ" dirty="0" err="1" smtClean="0">
                <a:hlinkClick r:id="rId13"/>
              </a:rPr>
              <a:t>pstruharstvi</a:t>
            </a:r>
            <a:r>
              <a:rPr lang="cs-CZ" dirty="0" smtClean="0">
                <a:hlinkClick r:id="rId13"/>
              </a:rPr>
              <a:t>-</a:t>
            </a:r>
            <a:r>
              <a:rPr lang="cs-CZ" dirty="0" err="1" smtClean="0">
                <a:hlinkClick r:id="rId13"/>
              </a:rPr>
              <a:t>ujcov.cz</a:t>
            </a:r>
            <a:r>
              <a:rPr lang="cs-CZ" dirty="0" smtClean="0">
                <a:hlinkClick r:id="rId13"/>
              </a:rPr>
              <a:t>/recepty/</a:t>
            </a:r>
            <a:endParaRPr lang="cs-CZ" dirty="0" smtClean="0"/>
          </a:p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r>
              <a:rPr lang="cs-CZ" dirty="0" smtClean="0">
                <a:hlinkClick r:id="rId14"/>
              </a:rPr>
              <a:t>http://agroindustriindonesia.blogspot.cz/2011/07/orange.html</a:t>
            </a:r>
            <a:endParaRPr lang="cs-CZ" dirty="0" smtClean="0"/>
          </a:p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r>
              <a:rPr lang="cs-CZ" dirty="0" smtClean="0">
                <a:hlinkClick r:id="rId15"/>
              </a:rPr>
              <a:t>http://vytvarkaznojmo.blogspot.cz/2012/09/jablko.html</a:t>
            </a:r>
            <a:endParaRPr lang="cs-CZ" dirty="0" smtClean="0"/>
          </a:p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r>
              <a:rPr lang="cs-CZ" dirty="0" smtClean="0">
                <a:hlinkClick r:id="rId16"/>
              </a:rPr>
              <a:t>http://www.</a:t>
            </a:r>
            <a:r>
              <a:rPr lang="cs-CZ" dirty="0" err="1" smtClean="0">
                <a:hlinkClick r:id="rId16"/>
              </a:rPr>
              <a:t>bbc.co.uk</a:t>
            </a:r>
            <a:r>
              <a:rPr lang="cs-CZ" dirty="0" smtClean="0">
                <a:hlinkClick r:id="rId16"/>
              </a:rPr>
              <a:t>/</a:t>
            </a:r>
            <a:r>
              <a:rPr lang="cs-CZ" dirty="0" err="1" smtClean="0">
                <a:hlinkClick r:id="rId16"/>
              </a:rPr>
              <a:t>food</a:t>
            </a:r>
            <a:r>
              <a:rPr lang="cs-CZ" dirty="0" smtClean="0">
                <a:hlinkClick r:id="rId16"/>
              </a:rPr>
              <a:t>/</a:t>
            </a:r>
            <a:r>
              <a:rPr lang="cs-CZ" dirty="0" err="1" smtClean="0">
                <a:hlinkClick r:id="rId16"/>
              </a:rPr>
              <a:t>egg</a:t>
            </a:r>
            <a:endParaRPr lang="cs-CZ" dirty="0" smtClean="0"/>
          </a:p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r>
              <a:rPr lang="cs-CZ" dirty="0" smtClean="0">
                <a:hlinkClick r:id="rId17"/>
              </a:rPr>
              <a:t>http://www.life123.com/</a:t>
            </a:r>
            <a:r>
              <a:rPr lang="cs-CZ" dirty="0" err="1" smtClean="0">
                <a:hlinkClick r:id="rId17"/>
              </a:rPr>
              <a:t>food</a:t>
            </a:r>
            <a:r>
              <a:rPr lang="cs-CZ" dirty="0" smtClean="0">
                <a:hlinkClick r:id="rId17"/>
              </a:rPr>
              <a:t>/</a:t>
            </a:r>
            <a:r>
              <a:rPr lang="cs-CZ" dirty="0" err="1" smtClean="0">
                <a:hlinkClick r:id="rId17"/>
              </a:rPr>
              <a:t>sides</a:t>
            </a:r>
            <a:r>
              <a:rPr lang="cs-CZ" dirty="0" smtClean="0">
                <a:hlinkClick r:id="rId17"/>
              </a:rPr>
              <a:t>/</a:t>
            </a:r>
            <a:r>
              <a:rPr lang="cs-CZ" dirty="0" err="1" smtClean="0">
                <a:hlinkClick r:id="rId17"/>
              </a:rPr>
              <a:t>potatoes</a:t>
            </a:r>
            <a:r>
              <a:rPr lang="cs-CZ" dirty="0" smtClean="0">
                <a:hlinkClick r:id="rId17"/>
              </a:rPr>
              <a:t>/</a:t>
            </a:r>
            <a:r>
              <a:rPr lang="cs-CZ" dirty="0" err="1" smtClean="0">
                <a:hlinkClick r:id="rId17"/>
              </a:rPr>
              <a:t>types</a:t>
            </a:r>
            <a:r>
              <a:rPr lang="cs-CZ" dirty="0" smtClean="0">
                <a:hlinkClick r:id="rId17"/>
              </a:rPr>
              <a:t>-</a:t>
            </a:r>
            <a:r>
              <a:rPr lang="cs-CZ" dirty="0" err="1" smtClean="0">
                <a:hlinkClick r:id="rId17"/>
              </a:rPr>
              <a:t>of</a:t>
            </a:r>
            <a:r>
              <a:rPr lang="cs-CZ" dirty="0" smtClean="0">
                <a:hlinkClick r:id="rId17"/>
              </a:rPr>
              <a:t>-</a:t>
            </a:r>
            <a:r>
              <a:rPr lang="cs-CZ" dirty="0" err="1" smtClean="0">
                <a:hlinkClick r:id="rId17"/>
              </a:rPr>
              <a:t>potatoes.shtml</a:t>
            </a:r>
            <a:endParaRPr lang="cs-CZ" dirty="0" smtClean="0"/>
          </a:p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r>
              <a:rPr lang="cs-CZ" dirty="0" smtClean="0">
                <a:hlinkClick r:id="rId18"/>
              </a:rPr>
              <a:t>http://www.</a:t>
            </a:r>
            <a:r>
              <a:rPr lang="cs-CZ" dirty="0" err="1" smtClean="0">
                <a:hlinkClick r:id="rId18"/>
              </a:rPr>
              <a:t>fanpop.com</a:t>
            </a:r>
            <a:r>
              <a:rPr lang="cs-CZ" dirty="0" smtClean="0">
                <a:hlinkClick r:id="rId18"/>
              </a:rPr>
              <a:t>/</a:t>
            </a:r>
            <a:r>
              <a:rPr lang="cs-CZ" dirty="0" err="1" smtClean="0">
                <a:hlinkClick r:id="rId18"/>
              </a:rPr>
              <a:t>clubs</a:t>
            </a:r>
            <a:r>
              <a:rPr lang="cs-CZ" dirty="0" smtClean="0">
                <a:hlinkClick r:id="rId18"/>
              </a:rPr>
              <a:t>/</a:t>
            </a:r>
            <a:r>
              <a:rPr lang="cs-CZ" dirty="0" err="1" smtClean="0">
                <a:hlinkClick r:id="rId18"/>
              </a:rPr>
              <a:t>candy</a:t>
            </a:r>
            <a:r>
              <a:rPr lang="cs-CZ" dirty="0" smtClean="0">
                <a:hlinkClick r:id="rId18"/>
              </a:rPr>
              <a:t>/</a:t>
            </a:r>
            <a:r>
              <a:rPr lang="cs-CZ" dirty="0" err="1" smtClean="0">
                <a:hlinkClick r:id="rId18"/>
              </a:rPr>
              <a:t>images</a:t>
            </a:r>
            <a:r>
              <a:rPr lang="cs-CZ" dirty="0" smtClean="0">
                <a:hlinkClick r:id="rId18"/>
              </a:rPr>
              <a:t>/30424659/</a:t>
            </a:r>
            <a:r>
              <a:rPr lang="cs-CZ" dirty="0" err="1" smtClean="0">
                <a:hlinkClick r:id="rId18"/>
              </a:rPr>
              <a:t>title</a:t>
            </a:r>
            <a:r>
              <a:rPr lang="cs-CZ" dirty="0" smtClean="0">
                <a:hlinkClick r:id="rId18"/>
              </a:rPr>
              <a:t>/</a:t>
            </a:r>
            <a:r>
              <a:rPr lang="cs-CZ" dirty="0" err="1" smtClean="0">
                <a:hlinkClick r:id="rId18"/>
              </a:rPr>
              <a:t>candy</a:t>
            </a:r>
            <a:r>
              <a:rPr lang="cs-CZ" dirty="0" smtClean="0">
                <a:hlinkClick r:id="rId18"/>
              </a:rPr>
              <a:t>-</a:t>
            </a:r>
            <a:r>
              <a:rPr lang="cs-CZ" dirty="0" err="1" smtClean="0">
                <a:hlinkClick r:id="rId18"/>
              </a:rPr>
              <a:t>photo</a:t>
            </a:r>
            <a:endParaRPr lang="cs-CZ" dirty="0" smtClean="0"/>
          </a:p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r>
              <a:rPr lang="cs-CZ" dirty="0" smtClean="0">
                <a:hlinkClick r:id="rId19"/>
              </a:rPr>
              <a:t>http://www.free-</a:t>
            </a:r>
            <a:r>
              <a:rPr lang="cs-CZ" dirty="0" err="1" smtClean="0">
                <a:hlinkClick r:id="rId19"/>
              </a:rPr>
              <a:t>extras.com</a:t>
            </a:r>
            <a:r>
              <a:rPr lang="cs-CZ" dirty="0" smtClean="0">
                <a:hlinkClick r:id="rId19"/>
              </a:rPr>
              <a:t>/</a:t>
            </a:r>
            <a:r>
              <a:rPr lang="cs-CZ" dirty="0" err="1" smtClean="0">
                <a:hlinkClick r:id="rId19"/>
              </a:rPr>
              <a:t>search</a:t>
            </a:r>
            <a:r>
              <a:rPr lang="cs-CZ" dirty="0" smtClean="0">
                <a:hlinkClick r:id="rId19"/>
              </a:rPr>
              <a:t>/1/</a:t>
            </a:r>
            <a:r>
              <a:rPr lang="cs-CZ" dirty="0" err="1" smtClean="0">
                <a:hlinkClick r:id="rId19"/>
              </a:rPr>
              <a:t>chocolate.htm</a:t>
            </a:r>
            <a:endParaRPr lang="cs-CZ" dirty="0" smtClean="0"/>
          </a:p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r>
              <a:rPr lang="cs-CZ" dirty="0" smtClean="0">
                <a:hlinkClick r:id="rId20"/>
              </a:rPr>
              <a:t>http://arabia.msn.com/lifestyle/cooking/597660/bananas-and-chocolate-milkshake/</a:t>
            </a:r>
            <a:endParaRPr lang="cs-CZ" dirty="0" smtClean="0"/>
          </a:p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r>
              <a:rPr lang="cs-CZ" dirty="0" smtClean="0">
                <a:hlinkClick r:id="rId21"/>
              </a:rPr>
              <a:t>http://www.</a:t>
            </a:r>
            <a:r>
              <a:rPr lang="cs-CZ" dirty="0" err="1" smtClean="0">
                <a:hlinkClick r:id="rId21"/>
              </a:rPr>
              <a:t>togetheragency.co.uk</a:t>
            </a:r>
            <a:r>
              <a:rPr lang="cs-CZ" dirty="0" smtClean="0">
                <a:hlinkClick r:id="rId21"/>
              </a:rPr>
              <a:t>/blog/</a:t>
            </a:r>
            <a:r>
              <a:rPr lang="cs-CZ" dirty="0" err="1" smtClean="0">
                <a:hlinkClick r:id="rId21"/>
              </a:rPr>
              <a:t>category</a:t>
            </a:r>
            <a:r>
              <a:rPr lang="cs-CZ" dirty="0" smtClean="0">
                <a:hlinkClick r:id="rId21"/>
              </a:rPr>
              <a:t>/</a:t>
            </a:r>
            <a:r>
              <a:rPr lang="cs-CZ" dirty="0" err="1" smtClean="0">
                <a:hlinkClick r:id="rId21"/>
              </a:rPr>
              <a:t>thoughts</a:t>
            </a:r>
            <a:r>
              <a:rPr lang="cs-CZ" dirty="0" smtClean="0">
                <a:hlinkClick r:id="rId21"/>
              </a:rPr>
              <a:t>/</a:t>
            </a:r>
            <a:endParaRPr lang="cs-CZ" dirty="0" smtClean="0"/>
          </a:p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r>
              <a:rPr lang="cs-CZ" dirty="0" smtClean="0">
                <a:hlinkClick r:id="rId22"/>
              </a:rPr>
              <a:t>http://blog.</a:t>
            </a:r>
            <a:r>
              <a:rPr lang="cs-CZ" dirty="0" err="1" smtClean="0">
                <a:hlinkClick r:id="rId22"/>
              </a:rPr>
              <a:t>svd.se</a:t>
            </a:r>
            <a:r>
              <a:rPr lang="cs-CZ" dirty="0" smtClean="0">
                <a:hlinkClick r:id="rId22"/>
              </a:rPr>
              <a:t>/</a:t>
            </a:r>
            <a:r>
              <a:rPr lang="cs-CZ" dirty="0" err="1" smtClean="0">
                <a:hlinkClick r:id="rId22"/>
              </a:rPr>
              <a:t>maratonbloggen</a:t>
            </a:r>
            <a:r>
              <a:rPr lang="cs-CZ" dirty="0" smtClean="0">
                <a:hlinkClick r:id="rId22"/>
              </a:rPr>
              <a:t>/2011/09/29/</a:t>
            </a:r>
            <a:r>
              <a:rPr lang="cs-CZ" dirty="0" err="1" smtClean="0">
                <a:hlinkClick r:id="rId22"/>
              </a:rPr>
              <a:t>drick</a:t>
            </a:r>
            <a:r>
              <a:rPr lang="cs-CZ" dirty="0" smtClean="0">
                <a:hlinkClick r:id="rId22"/>
              </a:rPr>
              <a:t>-</a:t>
            </a:r>
            <a:r>
              <a:rPr lang="cs-CZ" dirty="0" err="1" smtClean="0">
                <a:hlinkClick r:id="rId22"/>
              </a:rPr>
              <a:t>kaffe</a:t>
            </a:r>
            <a:r>
              <a:rPr lang="cs-CZ" dirty="0" smtClean="0">
                <a:hlinkClick r:id="rId22"/>
              </a:rPr>
              <a:t>/</a:t>
            </a:r>
            <a:endParaRPr lang="cs-CZ" dirty="0" smtClean="0"/>
          </a:p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r>
              <a:rPr lang="cs-CZ" dirty="0" smtClean="0">
                <a:hlinkClick r:id="rId23"/>
              </a:rPr>
              <a:t>http://www.</a:t>
            </a:r>
            <a:r>
              <a:rPr lang="cs-CZ" dirty="0" err="1" smtClean="0">
                <a:hlinkClick r:id="rId23"/>
              </a:rPr>
              <a:t>nvtc.ee</a:t>
            </a:r>
            <a:r>
              <a:rPr lang="cs-CZ" dirty="0" smtClean="0">
                <a:hlinkClick r:id="rId23"/>
              </a:rPr>
              <a:t>/e-</a:t>
            </a:r>
            <a:r>
              <a:rPr lang="cs-CZ" dirty="0" err="1" smtClean="0">
                <a:hlinkClick r:id="rId23"/>
              </a:rPr>
              <a:t>oppe</a:t>
            </a:r>
            <a:r>
              <a:rPr lang="cs-CZ" dirty="0" smtClean="0">
                <a:hlinkClick r:id="rId23"/>
              </a:rPr>
              <a:t>/Marina/</a:t>
            </a:r>
            <a:r>
              <a:rPr lang="cs-CZ" dirty="0" err="1" smtClean="0">
                <a:hlinkClick r:id="rId23"/>
              </a:rPr>
              <a:t>joogid</a:t>
            </a:r>
            <a:r>
              <a:rPr lang="cs-CZ" dirty="0" smtClean="0">
                <a:hlinkClick r:id="rId23"/>
              </a:rPr>
              <a:t>/</a:t>
            </a:r>
            <a:r>
              <a:rPr lang="cs-CZ" dirty="0" err="1" smtClean="0">
                <a:hlinkClick r:id="rId23"/>
              </a:rPr>
              <a:t>beers.html</a:t>
            </a:r>
            <a:endParaRPr lang="cs-CZ" dirty="0" smtClean="0"/>
          </a:p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r>
              <a:rPr lang="cs-CZ" dirty="0" smtClean="0">
                <a:hlinkClick r:id="rId24"/>
              </a:rPr>
              <a:t>http://www.</a:t>
            </a:r>
            <a:r>
              <a:rPr lang="cs-CZ" dirty="0" err="1" smtClean="0">
                <a:hlinkClick r:id="rId24"/>
              </a:rPr>
              <a:t>austinsugarworks.com</a:t>
            </a:r>
            <a:r>
              <a:rPr lang="cs-CZ" dirty="0" smtClean="0">
                <a:hlinkClick r:id="rId24"/>
              </a:rPr>
              <a:t>/2011/07/</a:t>
            </a:r>
            <a:r>
              <a:rPr lang="cs-CZ" dirty="0" err="1" smtClean="0">
                <a:hlinkClick r:id="rId24"/>
              </a:rPr>
              <a:t>honest</a:t>
            </a:r>
            <a:r>
              <a:rPr lang="cs-CZ" dirty="0" smtClean="0">
                <a:hlinkClick r:id="rId24"/>
              </a:rPr>
              <a:t>-</a:t>
            </a:r>
            <a:r>
              <a:rPr lang="cs-CZ" dirty="0" err="1" smtClean="0">
                <a:hlinkClick r:id="rId24"/>
              </a:rPr>
              <a:t>tea</a:t>
            </a:r>
            <a:r>
              <a:rPr lang="cs-CZ" dirty="0" smtClean="0">
                <a:hlinkClick r:id="rId24"/>
              </a:rPr>
              <a:t>-</a:t>
            </a:r>
            <a:r>
              <a:rPr lang="cs-CZ" dirty="0" err="1" smtClean="0">
                <a:hlinkClick r:id="rId24"/>
              </a:rPr>
              <a:t>social</a:t>
            </a:r>
            <a:r>
              <a:rPr lang="cs-CZ" dirty="0" smtClean="0">
                <a:hlinkClick r:id="rId24"/>
              </a:rPr>
              <a:t>-experiment/</a:t>
            </a:r>
            <a:endParaRPr lang="cs-CZ" dirty="0" smtClean="0"/>
          </a:p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r>
              <a:rPr lang="cs-CZ" dirty="0" smtClean="0">
                <a:hlinkClick r:id="rId25"/>
              </a:rPr>
              <a:t>http://couponnannie.com/milk-prices-in-nova-scotia-where-is-the-deals/</a:t>
            </a:r>
            <a:endParaRPr lang="cs-CZ" dirty="0" smtClean="0"/>
          </a:p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r>
              <a:rPr lang="cs-CZ" dirty="0" smtClean="0">
                <a:hlinkClick r:id="rId26"/>
              </a:rPr>
              <a:t>http://www.</a:t>
            </a:r>
            <a:r>
              <a:rPr lang="cs-CZ" dirty="0" err="1" smtClean="0">
                <a:hlinkClick r:id="rId26"/>
              </a:rPr>
              <a:t>thesconz.com</a:t>
            </a:r>
            <a:r>
              <a:rPr lang="cs-CZ" dirty="0" smtClean="0">
                <a:hlinkClick r:id="rId26"/>
              </a:rPr>
              <a:t>/</a:t>
            </a:r>
            <a:r>
              <a:rPr lang="cs-CZ" dirty="0" err="1" smtClean="0">
                <a:hlinkClick r:id="rId26"/>
              </a:rPr>
              <a:t>the</a:t>
            </a:r>
            <a:r>
              <a:rPr lang="cs-CZ" dirty="0" smtClean="0">
                <a:hlinkClick r:id="rId26"/>
              </a:rPr>
              <a:t>-</a:t>
            </a:r>
            <a:r>
              <a:rPr lang="cs-CZ" dirty="0" err="1" smtClean="0">
                <a:hlinkClick r:id="rId26"/>
              </a:rPr>
              <a:t>united</a:t>
            </a:r>
            <a:r>
              <a:rPr lang="cs-CZ" dirty="0" smtClean="0">
                <a:hlinkClick r:id="rId26"/>
              </a:rPr>
              <a:t>-</a:t>
            </a:r>
            <a:r>
              <a:rPr lang="cs-CZ" dirty="0" err="1" smtClean="0">
                <a:hlinkClick r:id="rId26"/>
              </a:rPr>
              <a:t>states</a:t>
            </a:r>
            <a:r>
              <a:rPr lang="cs-CZ" dirty="0" smtClean="0">
                <a:hlinkClick r:id="rId26"/>
              </a:rPr>
              <a:t>-has-</a:t>
            </a:r>
            <a:r>
              <a:rPr lang="cs-CZ" dirty="0" err="1" smtClean="0">
                <a:hlinkClick r:id="rId26"/>
              </a:rPr>
              <a:t>grown</a:t>
            </a:r>
            <a:r>
              <a:rPr lang="cs-CZ" dirty="0" smtClean="0">
                <a:hlinkClick r:id="rId26"/>
              </a:rPr>
              <a:t>-</a:t>
            </a:r>
            <a:r>
              <a:rPr lang="cs-CZ" dirty="0" err="1" smtClean="0">
                <a:hlinkClick r:id="rId26"/>
              </a:rPr>
              <a:t>up</a:t>
            </a:r>
            <a:r>
              <a:rPr lang="cs-CZ" dirty="0" smtClean="0">
                <a:hlinkClick r:id="rId26"/>
              </a:rPr>
              <a:t>-</a:t>
            </a:r>
            <a:r>
              <a:rPr lang="cs-CZ" dirty="0" err="1" smtClean="0">
                <a:hlinkClick r:id="rId26"/>
              </a:rPr>
              <a:t>and</a:t>
            </a:r>
            <a:r>
              <a:rPr lang="cs-CZ" dirty="0" smtClean="0">
                <a:hlinkClick r:id="rId26"/>
              </a:rPr>
              <a:t>-</a:t>
            </a:r>
            <a:r>
              <a:rPr lang="cs-CZ" dirty="0" err="1" smtClean="0">
                <a:hlinkClick r:id="rId26"/>
              </a:rPr>
              <a:t>now</a:t>
            </a:r>
            <a:r>
              <a:rPr lang="cs-CZ" dirty="0" smtClean="0">
                <a:hlinkClick r:id="rId26"/>
              </a:rPr>
              <a:t>-</a:t>
            </a:r>
            <a:r>
              <a:rPr lang="cs-CZ" dirty="0" err="1" smtClean="0">
                <a:hlinkClick r:id="rId26"/>
              </a:rPr>
              <a:t>produces</a:t>
            </a:r>
            <a:r>
              <a:rPr lang="cs-CZ" dirty="0" smtClean="0">
                <a:hlinkClick r:id="rId26"/>
              </a:rPr>
              <a:t>-</a:t>
            </a:r>
            <a:r>
              <a:rPr lang="cs-CZ" dirty="0" err="1" smtClean="0">
                <a:hlinkClick r:id="rId26"/>
              </a:rPr>
              <a:t>some</a:t>
            </a:r>
            <a:r>
              <a:rPr lang="cs-CZ" dirty="0" smtClean="0">
                <a:hlinkClick r:id="rId26"/>
              </a:rPr>
              <a:t>-</a:t>
            </a:r>
            <a:r>
              <a:rPr lang="cs-CZ" dirty="0" err="1" smtClean="0">
                <a:hlinkClick r:id="rId26"/>
              </a:rPr>
              <a:t>of</a:t>
            </a:r>
            <a:r>
              <a:rPr lang="cs-CZ" dirty="0" smtClean="0">
                <a:hlinkClick r:id="rId26"/>
              </a:rPr>
              <a:t>-</a:t>
            </a:r>
            <a:r>
              <a:rPr lang="cs-CZ" dirty="0" err="1" smtClean="0">
                <a:hlinkClick r:id="rId26"/>
              </a:rPr>
              <a:t>the</a:t>
            </a:r>
            <a:r>
              <a:rPr lang="cs-CZ" dirty="0" smtClean="0">
                <a:hlinkClick r:id="rId26"/>
              </a:rPr>
              <a:t>-</a:t>
            </a:r>
            <a:r>
              <a:rPr lang="cs-CZ" dirty="0" err="1" smtClean="0">
                <a:hlinkClick r:id="rId26"/>
              </a:rPr>
              <a:t>best</a:t>
            </a:r>
            <a:r>
              <a:rPr lang="cs-CZ" dirty="0" smtClean="0">
                <a:hlinkClick r:id="rId26"/>
              </a:rPr>
              <a:t>-</a:t>
            </a:r>
            <a:r>
              <a:rPr lang="cs-CZ" dirty="0" err="1" smtClean="0">
                <a:hlinkClick r:id="rId26"/>
              </a:rPr>
              <a:t>wines</a:t>
            </a:r>
            <a:r>
              <a:rPr lang="cs-CZ" dirty="0" smtClean="0">
                <a:hlinkClick r:id="rId26"/>
              </a:rPr>
              <a:t>/</a:t>
            </a:r>
            <a:endParaRPr lang="cs-CZ" dirty="0" smtClean="0"/>
          </a:p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r>
              <a:rPr lang="cs-CZ" dirty="0" smtClean="0">
                <a:hlinkClick r:id="rId27"/>
              </a:rPr>
              <a:t>http://fullcircle.asu.edu/2012/02/scientific-advances-promise-better-ways-to-engineer-water-safety-systems/</a:t>
            </a:r>
            <a:endParaRPr lang="cs-CZ" dirty="0" smtClean="0"/>
          </a:p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r>
              <a:rPr lang="cs-CZ" dirty="0" smtClean="0">
                <a:hlinkClick r:id="rId28"/>
              </a:rPr>
              <a:t>http://www.</a:t>
            </a:r>
            <a:r>
              <a:rPr lang="cs-CZ" dirty="0" err="1" smtClean="0">
                <a:hlinkClick r:id="rId28"/>
              </a:rPr>
              <a:t>profimedia.cz</a:t>
            </a:r>
            <a:r>
              <a:rPr lang="cs-CZ" dirty="0" smtClean="0">
                <a:hlinkClick r:id="rId28"/>
              </a:rPr>
              <a:t>/fotografie/modra-hodiny-</a:t>
            </a:r>
            <a:r>
              <a:rPr lang="cs-CZ" dirty="0" err="1" smtClean="0">
                <a:hlinkClick r:id="rId28"/>
              </a:rPr>
              <a:t>ukazujici</a:t>
            </a:r>
            <a:r>
              <a:rPr lang="cs-CZ" dirty="0" smtClean="0">
                <a:hlinkClick r:id="rId28"/>
              </a:rPr>
              <a:t>-</a:t>
            </a:r>
            <a:r>
              <a:rPr lang="cs-CZ" dirty="0" err="1" smtClean="0">
                <a:hlinkClick r:id="rId28"/>
              </a:rPr>
              <a:t>cas</a:t>
            </a:r>
            <a:r>
              <a:rPr lang="cs-CZ" dirty="0" smtClean="0">
                <a:hlinkClick r:id="rId28"/>
              </a:rPr>
              <a:t>-na-7-o/0001070876/</a:t>
            </a:r>
            <a:endParaRPr lang="cs-CZ" dirty="0" smtClean="0"/>
          </a:p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r>
              <a:rPr lang="cs-CZ" dirty="0" smtClean="0">
                <a:hlinkClick r:id="rId29"/>
              </a:rPr>
              <a:t>http://www.</a:t>
            </a:r>
            <a:r>
              <a:rPr lang="cs-CZ" dirty="0" err="1" smtClean="0">
                <a:hlinkClick r:id="rId29"/>
              </a:rPr>
              <a:t>profimedia.cz</a:t>
            </a:r>
            <a:r>
              <a:rPr lang="cs-CZ" dirty="0" smtClean="0">
                <a:hlinkClick r:id="rId29"/>
              </a:rPr>
              <a:t>/fotografie/</a:t>
            </a:r>
            <a:r>
              <a:rPr lang="cs-CZ" dirty="0" err="1" smtClean="0">
                <a:hlinkClick r:id="rId29"/>
              </a:rPr>
              <a:t>ctvercovy</a:t>
            </a:r>
            <a:r>
              <a:rPr lang="cs-CZ" dirty="0" smtClean="0">
                <a:hlinkClick r:id="rId29"/>
              </a:rPr>
              <a:t>-obraz-</a:t>
            </a:r>
            <a:r>
              <a:rPr lang="cs-CZ" dirty="0" err="1" smtClean="0">
                <a:hlinkClick r:id="rId29"/>
              </a:rPr>
              <a:t>nastenne</a:t>
            </a:r>
            <a:r>
              <a:rPr lang="cs-CZ" dirty="0" smtClean="0">
                <a:hlinkClick r:id="rId29"/>
              </a:rPr>
              <a:t>-hodiny-na-</a:t>
            </a:r>
            <a:r>
              <a:rPr lang="cs-CZ" dirty="0" err="1" smtClean="0">
                <a:hlinkClick r:id="rId29"/>
              </a:rPr>
              <a:t>bilou</a:t>
            </a:r>
            <a:r>
              <a:rPr lang="cs-CZ" dirty="0" smtClean="0">
                <a:hlinkClick r:id="rId29"/>
              </a:rPr>
              <a:t>-</a:t>
            </a:r>
            <a:r>
              <a:rPr lang="cs-CZ" dirty="0" err="1" smtClean="0">
                <a:hlinkClick r:id="rId29"/>
              </a:rPr>
              <a:t>zed</a:t>
            </a:r>
            <a:r>
              <a:rPr lang="cs-CZ" dirty="0" smtClean="0">
                <a:hlinkClick r:id="rId29"/>
              </a:rPr>
              <a:t>/0001103967/</a:t>
            </a:r>
            <a:endParaRPr lang="cs-CZ" dirty="0" smtClean="0"/>
          </a:p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r>
              <a:rPr lang="cs-CZ" dirty="0" smtClean="0">
                <a:hlinkClick r:id="rId30"/>
              </a:rPr>
              <a:t>http://fotky-foto.</a:t>
            </a:r>
            <a:r>
              <a:rPr lang="cs-CZ" dirty="0" err="1" smtClean="0">
                <a:hlinkClick r:id="rId30"/>
              </a:rPr>
              <a:t>cz</a:t>
            </a:r>
            <a:r>
              <a:rPr lang="cs-CZ" dirty="0" smtClean="0">
                <a:hlinkClick r:id="rId30"/>
              </a:rPr>
              <a:t>/fotobanka/</a:t>
            </a:r>
            <a:r>
              <a:rPr lang="cs-CZ" dirty="0" err="1" smtClean="0">
                <a:hlinkClick r:id="rId30"/>
              </a:rPr>
              <a:t>seda</a:t>
            </a:r>
            <a:r>
              <a:rPr lang="cs-CZ" dirty="0" smtClean="0">
                <a:hlinkClick r:id="rId30"/>
              </a:rPr>
              <a:t>-hodiny-</a:t>
            </a:r>
            <a:r>
              <a:rPr lang="cs-CZ" dirty="0" err="1" smtClean="0">
                <a:hlinkClick r:id="rId30"/>
              </a:rPr>
              <a:t>ukazujici</a:t>
            </a:r>
            <a:r>
              <a:rPr lang="cs-CZ" dirty="0" smtClean="0">
                <a:hlinkClick r:id="rId30"/>
              </a:rPr>
              <a:t>-0459-konec-</a:t>
            </a:r>
            <a:r>
              <a:rPr lang="cs-CZ" dirty="0" err="1" smtClean="0">
                <a:hlinkClick r:id="rId30"/>
              </a:rPr>
              <a:t>pracovni</a:t>
            </a:r>
            <a:r>
              <a:rPr lang="cs-CZ" dirty="0" smtClean="0">
                <a:hlinkClick r:id="rId30"/>
              </a:rPr>
              <a:t>-doby(7299618)/</a:t>
            </a:r>
            <a:endParaRPr lang="cs-CZ" dirty="0" smtClean="0"/>
          </a:p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r>
              <a:rPr lang="cs-CZ" dirty="0" smtClean="0">
                <a:hlinkClick r:id="rId31"/>
              </a:rPr>
              <a:t>http://ingnfulify.blog.cz/en/1106/obrazek-usmivajici-se-smajlik</a:t>
            </a:r>
            <a:endParaRPr lang="cs-CZ" dirty="0" smtClean="0"/>
          </a:p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endParaRPr lang="cs-CZ" dirty="0" smtClean="0"/>
          </a:p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endParaRPr lang="cs-CZ" dirty="0" smtClean="0"/>
          </a:p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endParaRPr lang="cs-CZ" dirty="0" smtClean="0"/>
          </a:p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endParaRPr lang="cs-CZ" dirty="0" smtClean="0"/>
          </a:p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endParaRPr lang="cs-CZ" dirty="0" smtClean="0"/>
          </a:p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endParaRPr lang="cs-CZ" dirty="0" smtClean="0"/>
          </a:p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endParaRPr lang="cs-CZ" dirty="0" smtClean="0"/>
          </a:p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endParaRPr lang="cs-CZ" dirty="0" smtClean="0"/>
          </a:p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endParaRPr lang="cs-CZ" dirty="0" smtClean="0"/>
          </a:p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endParaRPr lang="cs-CZ" dirty="0" smtClean="0"/>
          </a:p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endParaRPr lang="cs-CZ" dirty="0" smtClean="0"/>
          </a:p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endParaRPr lang="cs-CZ" dirty="0" smtClean="0"/>
          </a:p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endParaRPr lang="cs-CZ" dirty="0" smtClean="0"/>
          </a:p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endParaRPr lang="cs-CZ" dirty="0" smtClean="0"/>
          </a:p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endParaRPr lang="cs-CZ" dirty="0" smtClean="0"/>
          </a:p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endParaRPr lang="cs-CZ" dirty="0" smtClean="0"/>
          </a:p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endParaRPr lang="cs-CZ" dirty="0" smtClean="0"/>
          </a:p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endParaRPr lang="cs-CZ" dirty="0" smtClean="0"/>
          </a:p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endParaRPr lang="cs-CZ" dirty="0" smtClean="0"/>
          </a:p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endParaRPr lang="cs-CZ" dirty="0" smtClean="0"/>
          </a:p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endParaRPr lang="cs-CZ" dirty="0" smtClean="0"/>
          </a:p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endParaRPr lang="cs-CZ" dirty="0" smtClean="0"/>
          </a:p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endParaRPr lang="cs-CZ" dirty="0" smtClean="0"/>
          </a:p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endParaRPr lang="cs-CZ" dirty="0" smtClean="0"/>
          </a:p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endParaRPr lang="cs-CZ" dirty="0" smtClean="0"/>
          </a:p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endParaRPr lang="cs-CZ" dirty="0" smtClean="0"/>
          </a:p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endParaRPr lang="cs-CZ" dirty="0" smtClean="0"/>
          </a:p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endParaRPr lang="cs-CZ" dirty="0" smtClean="0"/>
          </a:p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endParaRPr lang="cs-CZ" dirty="0" smtClean="0"/>
          </a:p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endParaRPr lang="cs-CZ" dirty="0" smtClean="0"/>
          </a:p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endParaRPr lang="cs-CZ" dirty="0" smtClean="0"/>
          </a:p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endParaRPr lang="cs-CZ" dirty="0" smtClean="0"/>
          </a:p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endParaRPr lang="cs-CZ" dirty="0"/>
          </a:p>
        </p:txBody>
      </p:sp>
    </p:spTree>
  </p:cSld>
  <p:clrMapOvr>
    <a:masterClrMapping/>
  </p:clrMapOvr>
  <p:transition>
    <p:pull dir="r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0</TotalTime>
  <Words>162</Words>
  <Application>Microsoft Office PowerPoint</Application>
  <PresentationFormat>On-screen Show (4:3)</PresentationFormat>
  <Paragraphs>114</Paragraphs>
  <Slides>10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4</vt:i4>
      </vt:variant>
      <vt:variant>
        <vt:lpstr>Nadpisy snímků</vt:lpstr>
      </vt:variant>
      <vt:variant>
        <vt:i4>10</vt:i4>
      </vt:variant>
    </vt:vector>
  </HeadingPairs>
  <TitlesOfParts>
    <vt:vector size="20" baseType="lpstr">
      <vt:lpstr>Arial</vt:lpstr>
      <vt:lpstr>Trebuchet MS</vt:lpstr>
      <vt:lpstr>Georgia</vt:lpstr>
      <vt:lpstr>Wingdings 2</vt:lpstr>
      <vt:lpstr>Calibri</vt:lpstr>
      <vt:lpstr>Times New Roman</vt:lpstr>
      <vt:lpstr>Urbanistický</vt:lpstr>
      <vt:lpstr>Urbanistický</vt:lpstr>
      <vt:lpstr>Urbanistický</vt:lpstr>
      <vt:lpstr>Urbanistický</vt:lpstr>
      <vt:lpstr>FOOD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FOOD</dc:title>
  <dc:creator>PC21022011</dc:creator>
  <cp:lastModifiedBy>PC23545</cp:lastModifiedBy>
  <cp:revision>3</cp:revision>
  <dcterms:created xsi:type="dcterms:W3CDTF">2013-03-25T00:49:31Z</dcterms:created>
  <dcterms:modified xsi:type="dcterms:W3CDTF">2013-08-20T10:46:40Z</dcterms:modified>
</cp:coreProperties>
</file>