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4" r:id="rId6"/>
    <p:sldId id="265" r:id="rId7"/>
    <p:sldId id="268" r:id="rId8"/>
    <p:sldId id="26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22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23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24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25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26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1" name="Zaoblený obdélník 29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Zaoblený obdélník 30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6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bdélník 9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10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" name="Obdélník 18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C241B1-F5C9-4D8F-9031-47E5FF9E1C2F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AC40CD1B-A1AB-45A8-ABE3-2797A5B2C6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017E5C-FA3B-4398-9089-6E5C3D679D57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36AFA9-76FB-4C98-91CC-32062BA7FA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BC0D5F-68EC-4E02-B425-D9534B3466C1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CC6AB5-8876-4A87-B4CD-A193AE0D29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279524-E561-4576-A5A5-A7447FAF2C6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D48755-51D5-4603-81DC-E4A74759AC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69F02BB-34C8-4976-AF19-304030B2F782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2654F75-D785-4C28-AAB6-01F1B9B9E4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096110-19A2-4DE2-B70A-A02EA715E35D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6FBD-CDAA-4872-AA92-E49F204CE5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CBF09B-9EEB-46FF-A514-D3345425CFA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9B77E3-2E4B-4A79-B0B4-C83DE27E80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B99BF-9438-46F0-9AD2-9B6AE9F4FED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889AE-95E7-43AD-A9D4-A0977154FE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DCAD5-FB07-44ED-950F-CFE5BDE1EB07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5ECCB4-F073-4795-9D2D-B60339F6C6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BCA41C-F848-4106-B6EF-6F3EC00B26E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970344-70A4-4C31-A0F5-59A3BB6BD3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1B1909-8042-44B0-A99C-4EC1083934B8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A47EEA-E093-4DB4-BC6A-25909A967F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</a:defRPr>
            </a:lvl1pPr>
          </a:lstStyle>
          <a:p>
            <a:pPr>
              <a:defRPr/>
            </a:pPr>
            <a:fld id="{075EC430-D26D-4A4E-9B15-9BEE79AADBD1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8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FE44CDCA-6D09-4431-9B5D-1A4262DCC0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73" r:id="rId5"/>
    <p:sldLayoutId id="2147483674" r:id="rId6"/>
    <p:sldLayoutId id="2147483668" r:id="rId7"/>
    <p:sldLayoutId id="2147483667" r:id="rId8"/>
    <p:sldLayoutId id="2147483666" r:id="rId9"/>
    <p:sldLayoutId id="2147483665" r:id="rId10"/>
    <p:sldLayoutId id="214748366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eaLnBrk="0" fontAlgn="base" hangingPunct="0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6.jpeg"/><Relationship Id="rId4" Type="http://schemas.openxmlformats.org/officeDocument/2006/relationships/image" Target="../media/image5.png"/><Relationship Id="rId9" Type="http://schemas.openxmlformats.org/officeDocument/2006/relationships/image" Target="../media/image10.gi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ictures88.com/comments/hi-hello/" TargetMode="External"/><Relationship Id="rId3" Type="http://schemas.openxmlformats.org/officeDocument/2006/relationships/hyperlink" Target="http://www.123rf.com/photo_5904605_see-you-handwritten-message-on-pink-sticker.html" TargetMode="External"/><Relationship Id="rId7" Type="http://schemas.openxmlformats.org/officeDocument/2006/relationships/hyperlink" Target="http://www.scraps99.com/facebook_scraps.aspx?categ=good_evening&amp;pageno=2" TargetMode="External"/><Relationship Id="rId2" Type="http://schemas.openxmlformats.org/officeDocument/2006/relationships/hyperlink" Target="http://comments.funmunch.com/good-morning-comment-3732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dlightscraps.com/goodnight.php" TargetMode="External"/><Relationship Id="rId5" Type="http://schemas.openxmlformats.org/officeDocument/2006/relationships/hyperlink" Target="http://www.flickr.com/photos/i_was_born_in_august/4884662931/" TargetMode="External"/><Relationship Id="rId10" Type="http://schemas.openxmlformats.org/officeDocument/2006/relationships/hyperlink" Target="http://www.i60.cz/clanek_1906_prani-a-pozdravy.html" TargetMode="External"/><Relationship Id="rId4" Type="http://schemas.openxmlformats.org/officeDocument/2006/relationships/hyperlink" Target="http://commons.wikimedia.org/wiki/File:SMirC-hi.svg" TargetMode="External"/><Relationship Id="rId9" Type="http://schemas.openxmlformats.org/officeDocument/2006/relationships/hyperlink" Target="http://leeannepeters.blogspot.cz/2011/10/goodbye-and-greiving-mode-25th-oct-201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395288" y="1844675"/>
            <a:ext cx="8458200" cy="1470025"/>
          </a:xfrm>
        </p:spPr>
        <p:txBody>
          <a:bodyPr/>
          <a:lstStyle/>
          <a:p>
            <a:pPr algn="ctr" eaLnBrk="1" hangingPunct="1"/>
            <a:r>
              <a:rPr lang="cs-CZ" sz="6600" smtClean="0">
                <a:latin typeface="Times New Roman" pitchFamily="18" charset="0"/>
                <a:cs typeface="Times New Roman" pitchFamily="18" charset="0"/>
              </a:rPr>
              <a:t>GREETINGS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88913"/>
            <a:ext cx="777240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Podnadpis 2"/>
          <p:cNvSpPr>
            <a:spLocks noGrp="1"/>
          </p:cNvSpPr>
          <p:nvPr>
            <p:ph type="subTitle" idx="1"/>
          </p:nvPr>
        </p:nvSpPr>
        <p:spPr>
          <a:xfrm>
            <a:off x="179388" y="4005263"/>
            <a:ext cx="5113337" cy="2592387"/>
          </a:xfrm>
        </p:spPr>
        <p:txBody>
          <a:bodyPr/>
          <a:lstStyle/>
          <a:p>
            <a:pPr marL="63500" algn="ctr" eaLnBrk="1" hangingPunct="1"/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Název školy: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Základní škola a mateřská škola Bělá</a:t>
            </a:r>
          </a:p>
          <a:p>
            <a:pPr marL="63500" algn="ctr" eaLnBrk="1" hangingPunct="1"/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Autor: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Mgr. Ivana Pavlíčková</a:t>
            </a:r>
          </a:p>
          <a:p>
            <a:pPr marL="63500" algn="ctr" eaLnBrk="1" hangingPunct="1"/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Název: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VY_32_INOVACE_18_Greetings</a:t>
            </a:r>
          </a:p>
          <a:p>
            <a:pPr marL="63500" algn="ctr" eaLnBrk="1" hangingPunct="1"/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Období: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leden 2013 – červen 2013</a:t>
            </a:r>
          </a:p>
          <a:p>
            <a:pPr marL="63500" algn="ctr" eaLnBrk="1" hangingPunct="1"/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Vzdělávací oblast: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Jazyk a jazyková komunikace</a:t>
            </a:r>
          </a:p>
          <a:p>
            <a:pPr marL="63500" algn="ctr" eaLnBrk="1" hangingPunct="1"/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Téma hodiny: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Greetings</a:t>
            </a:r>
          </a:p>
          <a:p>
            <a:pPr marL="63500" algn="ctr" eaLnBrk="1" hangingPunct="1"/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Ročník: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3.</a:t>
            </a:r>
          </a:p>
          <a:p>
            <a:pPr marL="63500" algn="ctr" eaLnBrk="1" hangingPunct="1"/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Číslo a název klíčové aktivity: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III/2 Inovace a zkvalitnění výuky prostřednictvím ICT</a:t>
            </a:r>
          </a:p>
          <a:p>
            <a:pPr marL="63500" algn="ctr" eaLnBrk="1" hangingPunct="1"/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Číslo projektu: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CZ.1.07/1.4.00/21.1334</a:t>
            </a:r>
          </a:p>
          <a:p>
            <a:pPr marL="63500" eaLnBrk="1" hangingPunct="1">
              <a:lnSpc>
                <a:spcPct val="80000"/>
              </a:lnSpc>
            </a:pPr>
            <a:endParaRPr lang="cs-CZ" sz="1400" b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63500" eaLnBrk="1" hangingPunct="1">
              <a:lnSpc>
                <a:spcPct val="80000"/>
              </a:lnSpc>
            </a:pPr>
            <a:endParaRPr lang="cs-CZ" sz="1400" smtClean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43663" y="4868863"/>
            <a:ext cx="1096962" cy="58578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Hello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750" y="765175"/>
            <a:ext cx="2589213" cy="5842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morning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08400" y="1557338"/>
            <a:ext cx="1495425" cy="5842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you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0825" y="2492375"/>
            <a:ext cx="2500313" cy="58578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evening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2138" y="4365625"/>
            <a:ext cx="2771775" cy="584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afternoon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00788" y="3284538"/>
            <a:ext cx="593725" cy="58578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Hi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0825" y="4724400"/>
            <a:ext cx="2043113" cy="5857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night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44" name="Picture 2" descr="http://graphics.comments.funmunch.com/good-morning/good_morning_comment_graphic_01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1268413"/>
            <a:ext cx="1133475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5" name="Picture 4" descr="http://us.123rf.com/400wm/400/400/DLeonis/DLeonis0911/DLeonis091100044/5904605-see-you-handwritten-message-on-pink-sticke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63938" y="2420938"/>
            <a:ext cx="1920875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6" name="Picture 6" descr="File:SMirC-hi.sv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64388" y="3357563"/>
            <a:ext cx="1223962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7" name="Picture 8" descr="http://farm5.staticflickr.com/4073/4884662931_6f65588da8_z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08400" y="5157788"/>
            <a:ext cx="1919288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8" name="Picture 10" descr="http://www.goodlightscraps.com/content/good-night/good-night-10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331913" y="5208588"/>
            <a:ext cx="1690687" cy="1649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9" name="Picture 12" descr="http://scraps99.com/main/greetings/good_evening/11_good_evening_scrap-63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42988" y="3284538"/>
            <a:ext cx="1479550" cy="127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0" name="Picture 14" descr="http://www.pictures88.com/p/hi_hello/hi_hello_003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667625" y="4941888"/>
            <a:ext cx="1279525" cy="158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1" name="Picture 16" descr="http://3.bp.blogspot.com/-5l3q5JKtLJA/TqXsxcPMMYI/AAAAAAAAADo/Cw44RHYr0aY/s1600/goodbye.gi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795963" y="1484313"/>
            <a:ext cx="1419225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6659563" y="908050"/>
            <a:ext cx="1793875" cy="58578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bye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850" y="620713"/>
            <a:ext cx="2589213" cy="5842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morning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850" y="1412875"/>
            <a:ext cx="2498725" cy="5842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evening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850" y="2205038"/>
            <a:ext cx="2041525" cy="5842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night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850" y="2997200"/>
            <a:ext cx="2771775" cy="584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afternoon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850" y="3789363"/>
            <a:ext cx="1495425" cy="5842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you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850" y="6021388"/>
            <a:ext cx="1096963" cy="5842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Hello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850" y="4508500"/>
            <a:ext cx="595313" cy="5857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Hi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850" y="5229225"/>
            <a:ext cx="1792288" cy="5842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bye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00788" y="3789363"/>
            <a:ext cx="2224087" cy="5842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Dobrý večer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443663" y="4508500"/>
            <a:ext cx="2066925" cy="5857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Uvidíme se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451725" y="2276475"/>
            <a:ext cx="1006475" cy="5857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Ahoj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156325" y="692150"/>
            <a:ext cx="2328863" cy="58578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Nashledanou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092950" y="2997200"/>
            <a:ext cx="1370013" cy="5842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Nazdar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435600" y="5300663"/>
            <a:ext cx="3024188" cy="58578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Dobré odpoledne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227763" y="6092825"/>
            <a:ext cx="2133600" cy="5857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Dobrou noc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443663" y="1484313"/>
            <a:ext cx="2043112" cy="58578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Dobré ráno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47816E-6 L -0.29132 -0.1259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" y="-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312 -0.0007 L -0.31059 -0.32563 " pathEditMode="relative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027 -0.00046 L -0.35295 -0.55604 " pathEditMode="relative" ptsTypes="AA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528 -0.03189 L -0.23611 -0.325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" y="-1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226 -0.0111 L -0.42014 -0.09476 " pathEditMode="relative" ptsTypes="AA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806 0.05185 L -0.54323 0.3453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" y="1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9028 0.05208 L -0.42656 0.691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" y="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583 0.04143 L -0.50799 0.4713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" y="2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84213" y="1196975"/>
          <a:ext cx="7488237" cy="5040313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24070"/>
                <a:gridCol w="624070"/>
                <a:gridCol w="624070"/>
                <a:gridCol w="624070"/>
                <a:gridCol w="624070"/>
                <a:gridCol w="624070"/>
                <a:gridCol w="624070"/>
                <a:gridCol w="624070"/>
                <a:gridCol w="624070"/>
                <a:gridCol w="624070"/>
                <a:gridCol w="624070"/>
                <a:gridCol w="624070"/>
              </a:tblGrid>
              <a:tr h="420047">
                <a:tc>
                  <a:txBody>
                    <a:bodyPr/>
                    <a:lstStyle/>
                    <a:p>
                      <a:r>
                        <a:rPr lang="cs-CZ" b="0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M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I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b="0" dirty="0"/>
                    </a:p>
                  </a:txBody>
                  <a:tcPr/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b="0" dirty="0"/>
                    </a:p>
                  </a:txBody>
                  <a:tcPr/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b="0" dirty="0"/>
                    </a:p>
                  </a:txBody>
                  <a:tcPr/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395288" y="620713"/>
            <a:ext cx="2792412" cy="46196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Find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greetings</a:t>
            </a:r>
            <a:r>
              <a:rPr lang="cs-CZ" dirty="0"/>
              <a:t>.</a:t>
            </a:r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84213" y="1155700"/>
          <a:ext cx="7777162" cy="5154613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</a:tblGrid>
              <a:tr h="429532"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</a:tr>
              <a:tr h="42953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42953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42953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  <a:tr h="42953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42953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42953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  <a:tr h="429532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429532"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</a:tr>
              <a:tr h="429532"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429532"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</a:tr>
              <a:tr h="429532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95288" y="620713"/>
            <a:ext cx="1289050" cy="46196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Solution</a:t>
            </a:r>
            <a:r>
              <a:rPr lang="cs-CZ" dirty="0"/>
              <a:t>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8313" y="981075"/>
            <a:ext cx="4259262" cy="461963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greetings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correctly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434" name="TextovéPole 4"/>
          <p:cNvSpPr txBox="1">
            <a:spLocks noChangeArrowheads="1"/>
          </p:cNvSpPr>
          <p:nvPr/>
        </p:nvSpPr>
        <p:spPr bwMode="auto">
          <a:xfrm>
            <a:off x="971550" y="2349500"/>
            <a:ext cx="16700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Gdoo mronign</a:t>
            </a:r>
          </a:p>
        </p:txBody>
      </p:sp>
      <p:sp>
        <p:nvSpPr>
          <p:cNvPr id="18435" name="TextovéPole 5"/>
          <p:cNvSpPr txBox="1">
            <a:spLocks noChangeArrowheads="1"/>
          </p:cNvSpPr>
          <p:nvPr/>
        </p:nvSpPr>
        <p:spPr bwMode="auto">
          <a:xfrm>
            <a:off x="971550" y="3500438"/>
            <a:ext cx="439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iH</a:t>
            </a:r>
          </a:p>
        </p:txBody>
      </p:sp>
      <p:sp>
        <p:nvSpPr>
          <p:cNvPr id="18436" name="TextovéPole 6"/>
          <p:cNvSpPr txBox="1">
            <a:spLocks noChangeArrowheads="1"/>
          </p:cNvSpPr>
          <p:nvPr/>
        </p:nvSpPr>
        <p:spPr bwMode="auto">
          <a:xfrm>
            <a:off x="900113" y="5084763"/>
            <a:ext cx="7397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olelH</a:t>
            </a:r>
          </a:p>
        </p:txBody>
      </p:sp>
      <p:sp>
        <p:nvSpPr>
          <p:cNvPr id="18437" name="TextovéPole 7"/>
          <p:cNvSpPr txBox="1">
            <a:spLocks noChangeArrowheads="1"/>
          </p:cNvSpPr>
          <p:nvPr/>
        </p:nvSpPr>
        <p:spPr bwMode="auto">
          <a:xfrm>
            <a:off x="900113" y="3933825"/>
            <a:ext cx="12954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Godo yeb</a:t>
            </a:r>
          </a:p>
        </p:txBody>
      </p:sp>
      <p:sp>
        <p:nvSpPr>
          <p:cNvPr id="18438" name="TextovéPole 8"/>
          <p:cNvSpPr txBox="1">
            <a:spLocks noChangeArrowheads="1"/>
          </p:cNvSpPr>
          <p:nvPr/>
        </p:nvSpPr>
        <p:spPr bwMode="auto">
          <a:xfrm>
            <a:off x="971550" y="2997200"/>
            <a:ext cx="9667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eeS yuo</a:t>
            </a:r>
          </a:p>
        </p:txBody>
      </p:sp>
      <p:sp>
        <p:nvSpPr>
          <p:cNvPr id="18439" name="TextovéPole 9"/>
          <p:cNvSpPr txBox="1">
            <a:spLocks noChangeArrowheads="1"/>
          </p:cNvSpPr>
          <p:nvPr/>
        </p:nvSpPr>
        <p:spPr bwMode="auto">
          <a:xfrm>
            <a:off x="900113" y="4508500"/>
            <a:ext cx="1325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Godo nihtg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419475" y="2349500"/>
            <a:ext cx="16716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Good morning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492500" y="2924175"/>
            <a:ext cx="9667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See you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492500" y="3500438"/>
            <a:ext cx="438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Hi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492500" y="3933825"/>
            <a:ext cx="12954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Good bye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492500" y="4508500"/>
            <a:ext cx="13255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Good night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492500" y="5084763"/>
            <a:ext cx="7397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Hello</a:t>
            </a:r>
          </a:p>
        </p:txBody>
      </p:sp>
      <p:pic>
        <p:nvPicPr>
          <p:cNvPr id="18446" name="Picture 2" descr="http://www.i60.cz/obrazky/velke/meet_201209091404426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2349500"/>
            <a:ext cx="3357562" cy="2951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http://www.nairaland.com/attachments/943036_greatjob_jpg62428b89067b61fec579a2eb4f4db5b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908050"/>
            <a:ext cx="8040687" cy="510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68313" y="620713"/>
            <a:ext cx="8229600" cy="1066800"/>
          </a:xfrm>
        </p:spPr>
        <p:txBody>
          <a:bodyPr/>
          <a:lstStyle/>
          <a:p>
            <a:pPr eaLnBrk="1" hangingPunct="1"/>
            <a:r>
              <a:rPr lang="cs-CZ" smtClean="0"/>
              <a:t>Resources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628775"/>
            <a:ext cx="8229600" cy="4324350"/>
          </a:xfrm>
        </p:spPr>
        <p:txBody>
          <a:bodyPr>
            <a:normAutofit fontScale="77500" lnSpcReduction="20000"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hlinkClick r:id="rId2"/>
              </a:rPr>
              <a:t>http://comments.funmunch.com/good-morning-comment-3732.html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hlinkClick r:id="rId3"/>
              </a:rPr>
              <a:t>http://www.123rf.com/</a:t>
            </a:r>
            <a:r>
              <a:rPr lang="cs-CZ" dirty="0" err="1" smtClean="0">
                <a:hlinkClick r:id="rId3"/>
              </a:rPr>
              <a:t>photo</a:t>
            </a:r>
            <a:r>
              <a:rPr lang="cs-CZ" dirty="0" smtClean="0">
                <a:hlinkClick r:id="rId3"/>
              </a:rPr>
              <a:t>_5904605_</a:t>
            </a:r>
            <a:r>
              <a:rPr lang="cs-CZ" dirty="0" err="1" smtClean="0">
                <a:hlinkClick r:id="rId3"/>
              </a:rPr>
              <a:t>see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you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handwritten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message</a:t>
            </a:r>
            <a:r>
              <a:rPr lang="cs-CZ" dirty="0" smtClean="0">
                <a:hlinkClick r:id="rId3"/>
              </a:rPr>
              <a:t>-on-pink-</a:t>
            </a:r>
            <a:r>
              <a:rPr lang="cs-CZ" dirty="0" err="1" smtClean="0">
                <a:hlinkClick r:id="rId3"/>
              </a:rPr>
              <a:t>sticker.html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hlinkClick r:id="rId4"/>
              </a:rPr>
              <a:t>http://commons.wikimedia.org/wiki/File:SMirC-hi.svg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flickr.com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photos</a:t>
            </a:r>
            <a:r>
              <a:rPr lang="cs-CZ" dirty="0" smtClean="0">
                <a:hlinkClick r:id="rId5"/>
              </a:rPr>
              <a:t>/i_</a:t>
            </a:r>
            <a:r>
              <a:rPr lang="cs-CZ" dirty="0" err="1" smtClean="0">
                <a:hlinkClick r:id="rId5"/>
              </a:rPr>
              <a:t>was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born</a:t>
            </a:r>
            <a:r>
              <a:rPr lang="cs-CZ" dirty="0" smtClean="0">
                <a:hlinkClick r:id="rId5"/>
              </a:rPr>
              <a:t>_in_august/4884662931/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goodlightscraps.com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goodnight.php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hlinkClick r:id="rId7"/>
              </a:rPr>
              <a:t>http://www.scraps99.com/</a:t>
            </a:r>
            <a:r>
              <a:rPr lang="cs-CZ" dirty="0" err="1" smtClean="0">
                <a:hlinkClick r:id="rId7"/>
              </a:rPr>
              <a:t>facebook</a:t>
            </a:r>
            <a:r>
              <a:rPr lang="cs-CZ" dirty="0" smtClean="0">
                <a:hlinkClick r:id="rId7"/>
              </a:rPr>
              <a:t>_</a:t>
            </a:r>
            <a:r>
              <a:rPr lang="cs-CZ" dirty="0" err="1" smtClean="0">
                <a:hlinkClick r:id="rId7"/>
              </a:rPr>
              <a:t>scraps.aspx</a:t>
            </a:r>
            <a:r>
              <a:rPr lang="cs-CZ" dirty="0" smtClean="0">
                <a:hlinkClick r:id="rId7"/>
              </a:rPr>
              <a:t>?</a:t>
            </a:r>
            <a:r>
              <a:rPr lang="cs-CZ" dirty="0" err="1" smtClean="0">
                <a:hlinkClick r:id="rId7"/>
              </a:rPr>
              <a:t>categ</a:t>
            </a:r>
            <a:r>
              <a:rPr lang="cs-CZ" dirty="0" smtClean="0">
                <a:hlinkClick r:id="rId7"/>
              </a:rPr>
              <a:t>=</a:t>
            </a:r>
            <a:r>
              <a:rPr lang="cs-CZ" dirty="0" err="1" smtClean="0">
                <a:hlinkClick r:id="rId7"/>
              </a:rPr>
              <a:t>good</a:t>
            </a:r>
            <a:r>
              <a:rPr lang="cs-CZ" dirty="0" smtClean="0">
                <a:hlinkClick r:id="rId7"/>
              </a:rPr>
              <a:t>_</a:t>
            </a:r>
            <a:r>
              <a:rPr lang="cs-CZ" dirty="0" err="1" smtClean="0">
                <a:hlinkClick r:id="rId7"/>
              </a:rPr>
              <a:t>evening</a:t>
            </a:r>
            <a:r>
              <a:rPr lang="cs-CZ" dirty="0" smtClean="0">
                <a:hlinkClick r:id="rId7"/>
              </a:rPr>
              <a:t>&amp;</a:t>
            </a:r>
            <a:r>
              <a:rPr lang="cs-CZ" dirty="0" err="1" smtClean="0">
                <a:hlinkClick r:id="rId7"/>
              </a:rPr>
              <a:t>pageno</a:t>
            </a:r>
            <a:r>
              <a:rPr lang="cs-CZ" dirty="0" smtClean="0">
                <a:hlinkClick r:id="rId7"/>
              </a:rPr>
              <a:t>=2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hlinkClick r:id="rId8"/>
              </a:rPr>
              <a:t>http://www.pictures88.com/</a:t>
            </a:r>
            <a:r>
              <a:rPr lang="cs-CZ" dirty="0" err="1" smtClean="0">
                <a:hlinkClick r:id="rId8"/>
              </a:rPr>
              <a:t>comments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hi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hello</a:t>
            </a:r>
            <a:r>
              <a:rPr lang="cs-CZ" dirty="0" smtClean="0">
                <a:hlinkClick r:id="rId8"/>
              </a:rPr>
              <a:t>/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hlinkClick r:id="rId9"/>
              </a:rPr>
              <a:t>http://leeannepeters.blogspot.cz/2011/10/goodbye-and-greiving-mode-25th-oct-2011.html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hlinkClick r:id="rId10"/>
              </a:rPr>
              <a:t>http://www.i60.cz/</a:t>
            </a:r>
            <a:r>
              <a:rPr lang="cs-CZ" dirty="0" err="1" smtClean="0">
                <a:hlinkClick r:id="rId10"/>
              </a:rPr>
              <a:t>clanek</a:t>
            </a:r>
            <a:r>
              <a:rPr lang="cs-CZ" dirty="0" smtClean="0">
                <a:hlinkClick r:id="rId10"/>
              </a:rPr>
              <a:t>_1906_</a:t>
            </a:r>
            <a:r>
              <a:rPr lang="cs-CZ" dirty="0" err="1" smtClean="0">
                <a:hlinkClick r:id="rId10"/>
              </a:rPr>
              <a:t>prani</a:t>
            </a:r>
            <a:r>
              <a:rPr lang="cs-CZ" dirty="0" smtClean="0">
                <a:hlinkClick r:id="rId10"/>
              </a:rPr>
              <a:t>-a-pozdravy.</a:t>
            </a:r>
            <a:r>
              <a:rPr lang="cs-CZ" dirty="0" err="1" smtClean="0">
                <a:hlinkClick r:id="rId10"/>
              </a:rPr>
              <a:t>html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61</TotalTime>
  <Words>422</Words>
  <Application>Microsoft Office PowerPoint</Application>
  <PresentationFormat>On-screen Show (4:3)</PresentationFormat>
  <Paragraphs>354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8" baseType="lpstr">
      <vt:lpstr>Arial</vt:lpstr>
      <vt:lpstr>Trebuchet MS</vt:lpstr>
      <vt:lpstr>Georgia</vt:lpstr>
      <vt:lpstr>Wingdings 2</vt:lpstr>
      <vt:lpstr>Calibri</vt:lpstr>
      <vt:lpstr>Times New Roman</vt:lpstr>
      <vt:lpstr>Urbanistický</vt:lpstr>
      <vt:lpstr>Urbanistický</vt:lpstr>
      <vt:lpstr>Urbanistický</vt:lpstr>
      <vt:lpstr>Urbanistický</vt:lpstr>
      <vt:lpstr>GREETINGS</vt:lpstr>
      <vt:lpstr>Snímek 2</vt:lpstr>
      <vt:lpstr>Snímek 3</vt:lpstr>
      <vt:lpstr>Snímek 4</vt:lpstr>
      <vt:lpstr>Snímek 5</vt:lpstr>
      <vt:lpstr>Snímek 6</vt:lpstr>
      <vt:lpstr>Snímek 7</vt:lpstr>
      <vt:lpstr>Resources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Adjectives</dc:title>
  <dc:creator>Matyáš</dc:creator>
  <cp:lastModifiedBy>PC23545</cp:lastModifiedBy>
  <cp:revision>5</cp:revision>
  <dcterms:created xsi:type="dcterms:W3CDTF">2013-03-18T13:03:38Z</dcterms:created>
  <dcterms:modified xsi:type="dcterms:W3CDTF">2013-08-20T10:48:30Z</dcterms:modified>
</cp:coreProperties>
</file>