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98" autoAdjust="0"/>
    <p:restoredTop sz="94660"/>
  </p:normalViewPr>
  <p:slideViewPr>
    <p:cSldViewPr>
      <p:cViewPr varScale="1">
        <p:scale>
          <a:sx n="87" d="100"/>
          <a:sy n="87" d="100"/>
        </p:scale>
        <p:origin x="-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BBB13-1889-4AE5-89E7-55D6F0673F2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438798-D02D-4D28-B339-7082BAB219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B8719-7745-4259-82C5-0C75938C6B1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600EC-A6FC-40B8-A39B-796153677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80E8-65ED-4B98-B650-40CB8EDA47A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EFFA7-83F7-4663-B2D9-84D86A6E8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ED6F9-643F-4192-B9DB-002A1D1CD57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02F17-F716-42CB-AABC-35546F0A85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37CAC-3BD4-4486-A223-BEA9B538148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030CA-7D0E-4144-B06A-1E1D109BD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C4A4D-B3D2-4876-A178-939D8F4061F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3D245-1131-48FD-86E0-9B7DD1544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1EB99-BBC1-491B-B8E2-A1E334EE810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48E7E-965C-4328-AE1B-A1B3518939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1615C-0D9A-4EC5-8935-4A9BC88A335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FBCB7-792C-45B3-AA7D-B49B95D50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C8744A-6846-412B-AC75-583AFE206CB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14229-6E30-49D3-B6CB-3C62B1D5E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D9D88-874B-4D2A-830D-0390BE51779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234B4-1D11-4DD5-9D2B-89219E016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07AB5-A58C-4D39-9AC1-80F30B4D389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431A0-B619-4965-9EF0-301B66296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BCCE2096-0081-4F19-BEE2-0F8C1FE1591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639929B-846F-4DC5-915B-9C09EFCB3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1" r:id="rId2"/>
    <p:sldLayoutId id="2147483733" r:id="rId3"/>
    <p:sldLayoutId id="2147483730" r:id="rId4"/>
    <p:sldLayoutId id="2147483729" r:id="rId5"/>
    <p:sldLayoutId id="2147483728" r:id="rId6"/>
    <p:sldLayoutId id="2147483734" r:id="rId7"/>
    <p:sldLayoutId id="2147483735" r:id="rId8"/>
    <p:sldLayoutId id="2147483736" r:id="rId9"/>
    <p:sldLayoutId id="2147483727" r:id="rId10"/>
    <p:sldLayoutId id="214748373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eaLnBrk="0" fontAlgn="base" hangingPunct="0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eaLnBrk="0" fontAlgn="base" hangingPunct="0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7.jpeg"/><Relationship Id="rId9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jYnmds8QDE" TargetMode="External"/><Relationship Id="rId7" Type="http://schemas.openxmlformats.org/officeDocument/2006/relationships/hyperlink" Target="http://www.youtube.com/watch?v=t9p9Q3gdkzY&amp;feature=related" TargetMode="External"/><Relationship Id="rId2" Type="http://schemas.openxmlformats.org/officeDocument/2006/relationships/hyperlink" Target="http://www.youtube.com/watch?v=Uyv1N1bgzSs&amp;feature=rel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6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zwillingekaulitz.blog.cz/1105/upir" TargetMode="External"/><Relationship Id="rId3" Type="http://schemas.openxmlformats.org/officeDocument/2006/relationships/hyperlink" Target="http://www.123rf.com/photo_600378_antique-lantern-for-candles-isolates.html" TargetMode="External"/><Relationship Id="rId7" Type="http://schemas.openxmlformats.org/officeDocument/2006/relationships/hyperlink" Target="http://yaokino.ru/pochemy-filmy-yzhasov-bolshe-ne-pygajut" TargetMode="External"/><Relationship Id="rId2" Type="http://schemas.openxmlformats.org/officeDocument/2006/relationships/hyperlink" Target="http://blog.duckduckmoosedesign.com/weekend-roundup-pumpkin-designs-inspiration-halloween-pumpkin-carv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unnycatwallpapers.com/black-abyssinian-cats.html/black-abyssinian-cats-4" TargetMode="External"/><Relationship Id="rId11" Type="http://schemas.openxmlformats.org/officeDocument/2006/relationships/hyperlink" Target="http://www.4to40.com/coloring_book/index.asp?k=Barn_Owl" TargetMode="External"/><Relationship Id="rId5" Type="http://schemas.openxmlformats.org/officeDocument/2006/relationships/hyperlink" Target="http://pixabay.com/cs/netop%C3%BDr-jednoduch%C3%A9-kreslen%C3%BD-film-48071/" TargetMode="External"/><Relationship Id="rId10" Type="http://schemas.openxmlformats.org/officeDocument/2006/relationships/hyperlink" Target="http://www.123rf.com/photo_6767026_sketchy-monster-devil-illustration.html" TargetMode="External"/><Relationship Id="rId4" Type="http://schemas.openxmlformats.org/officeDocument/2006/relationships/hyperlink" Target="http://www.karneval-masky.cz/2194,carodejnice-letici-na-kosteti-100-cm.html" TargetMode="External"/><Relationship Id="rId9" Type="http://schemas.openxmlformats.org/officeDocument/2006/relationships/hyperlink" Target="http://cz.123rf.com/photo_5546803_elegant-skeleton-gentleman-with-a-halloween-gift--vector-illustrati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204864"/>
            <a:ext cx="8077200" cy="136815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		</a:t>
            </a:r>
            <a:r>
              <a:rPr lang="cs-CZ" sz="6600" dirty="0" smtClean="0">
                <a:solidFill>
                  <a:schemeClr val="accent1">
                    <a:satMod val="1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HALLOWEEN</a:t>
            </a:r>
            <a:endParaRPr lang="cs-CZ" sz="6600" dirty="0">
              <a:solidFill>
                <a:schemeClr val="accent1">
                  <a:satMod val="1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900113" y="3573463"/>
            <a:ext cx="8077200" cy="2520950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VY_32_INOVACE_04_Halloween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Halloween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algn="ctr" eaLnBrk="1" hangingPunct="1">
              <a:lnSpc>
                <a:spcPct val="80000"/>
              </a:lnSpc>
            </a:pPr>
            <a:endParaRPr lang="cs-CZ" sz="2100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89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3"/>
          <p:cNvSpPr txBox="1">
            <a:spLocks noChangeArrowheads="1"/>
          </p:cNvSpPr>
          <p:nvPr/>
        </p:nvSpPr>
        <p:spPr bwMode="auto">
          <a:xfrm>
            <a:off x="2268538" y="260350"/>
            <a:ext cx="41846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Halloween</a:t>
            </a:r>
            <a:endParaRPr lang="cs-CZ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 descr="https://encrypted-tbn3.gstatic.com/images?q=tbn:ANd9GcTNHmDViFoQ2EV-6yTj43xhEw_1Maxt5ppjIrGj-44e11NmdGj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484313"/>
            <a:ext cx="8280400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 descr="https://encrypted-tbn1.gstatic.com/images?q=tbn:ANd9GcRr6IrSVL9euw0Wi5zSz7f3B4OJVQhHO5DGMRAOtWv8d-2j_S9aF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2708275"/>
            <a:ext cx="2376487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68313" y="2997200"/>
            <a:ext cx="1179512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lantern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64388" y="2924175"/>
            <a:ext cx="14605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pumpkin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4" name="Picture 6" descr="http://blog.duckduckmoosedesign.com/wp-content/uploads/2010/10/jack_skellington_pumpkin_stenci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3789363"/>
            <a:ext cx="2268538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http://www.karneval-masky.cz/files/7875G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476250"/>
            <a:ext cx="1824037" cy="231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2484438" y="333375"/>
            <a:ext cx="1095375" cy="5842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witch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7" name="Picture 10" descr="https://encrypted-tbn0.gstatic.com/images?q=tbn:ANd9GcSKDiy52ksSIeeh9Qre8muU7Eu0OwdMHlgeD_MbvyzIcdIhm_Dl-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5084763"/>
            <a:ext cx="300037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827088" y="4724400"/>
            <a:ext cx="6223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bat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9" name="Picture 12" descr="http://funnycatwallpapers.com/wp-content/uploads/2012/09/black-abyssinian-cats-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51500" y="404813"/>
            <a:ext cx="324167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7235825" y="549275"/>
            <a:ext cx="1466850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cat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71" name="Picture 14" descr="http://yaokino.ru/wp-content/uploads/2011/08/ghost004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92500" y="2420938"/>
            <a:ext cx="2322513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3203575" y="1916113"/>
            <a:ext cx="962025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ghost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://nd04.jxs.cz/730/446/927436863b_76424928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549275"/>
            <a:ext cx="2519363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 descr="http://us.123rf.com/400wm/400/400/Loopall/Loopall0909/Loopall090900013/5546803-elegant-skeleton-gentleman-with-a-halloween-gift--vector-illustratio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3109913"/>
            <a:ext cx="2465387" cy="374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451725" y="3284538"/>
            <a:ext cx="1379538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skeleton</a:t>
            </a:r>
          </a:p>
        </p:txBody>
      </p:sp>
      <p:sp>
        <p:nvSpPr>
          <p:cNvPr id="7" name="Obdélník 6"/>
          <p:cNvSpPr/>
          <p:nvPr/>
        </p:nvSpPr>
        <p:spPr>
          <a:xfrm>
            <a:off x="2339975" y="549275"/>
            <a:ext cx="1062038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spider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9" name="Picture 6" descr="https://encrypted-tbn0.gstatic.com/images?q=tbn:ANd9GcT9AE2UNCZv6XHg2h_qL-QFKhL_S_gkXiBcQr6OMTiblAwrYr7Hs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3575" y="2420938"/>
            <a:ext cx="2627313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4932363" y="2276475"/>
            <a:ext cx="133985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monster</a:t>
            </a:r>
          </a:p>
        </p:txBody>
      </p:sp>
      <p:pic>
        <p:nvPicPr>
          <p:cNvPr id="16391" name="Picture 8" descr="https://encrypted-tbn3.gstatic.com/images?q=tbn:ANd9GcT8xE-pkJC1Rh-TB8FjbMd9hh49G1qrHSISitd21-nSSKj2xrt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3663" y="476250"/>
            <a:ext cx="2181225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6516688" y="549275"/>
            <a:ext cx="722312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owl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93" name="Picture 10" descr="http://webserver.ab-net.cz/pictures/2464W_A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8313" y="3500438"/>
            <a:ext cx="2663825" cy="306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1835150" y="3357563"/>
            <a:ext cx="1360488" cy="5222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lampion</a:t>
            </a:r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288" y="549275"/>
            <a:ext cx="4064000" cy="5842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sentences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825" y="1628775"/>
            <a:ext cx="2316163" cy="1039813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witch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3850" y="4868863"/>
            <a:ext cx="2293938" cy="103981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ghost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6" name="Picture 4" descr="http://us.123rf.com/400wm/400/400/Loopall/Loopall0909/Loopall090900013/5546803-elegant-skeleton-gentleman-with-a-halloween-gift--vector-illustrati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738" y="2205038"/>
            <a:ext cx="2465387" cy="374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156325" y="3357563"/>
            <a:ext cx="2733675" cy="1038225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skeleton.</a:t>
            </a:r>
          </a:p>
        </p:txBody>
      </p:sp>
      <p:pic>
        <p:nvPicPr>
          <p:cNvPr id="17" name="Picture 8" descr="http://www.karneval-masky.cz/files/7875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1484313"/>
            <a:ext cx="1824037" cy="231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4" descr="http://yaokino.ru/wp-content/uploads/2011/08/ghost00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3213" y="4508500"/>
            <a:ext cx="1362075" cy="190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0" descr="https://encrypted-tbn0.gstatic.com/images?q=tbn:ANd9GcSKDiy52ksSIeeh9Qre8muU7Eu0OwdMHlgeD_MbvyzIcdIhm_Dl-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76250"/>
            <a:ext cx="2292350" cy="116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12" descr="http://funnycatwallpapers.com/wp-content/uploads/2012/09/black-abyssinian-cats-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284538"/>
            <a:ext cx="2405062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" descr="http://nd04.jxs.cz/730/446/927436863b_76424928_o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1844675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8" descr="https://encrypted-tbn3.gstatic.com/images?q=tbn:ANd9GcT8xE-pkJC1Rh-TB8FjbMd9hh49G1qrHSISitd21-nSSKj2xrt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35825" y="5157788"/>
            <a:ext cx="1120775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0" descr="http://webserver.ab-net.cz/pictures/2464W_A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92950" y="620713"/>
            <a:ext cx="1582738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8" descr="http://www.karneval-masky.cz/files/7875G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4213" y="5119688"/>
            <a:ext cx="1366837" cy="17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4" descr="https://encrypted-tbn1.gstatic.com/images?q=tbn:ANd9GcRr6IrSVL9euw0Wi5zSz7f3B4OJVQhHO5DGMRAOtWv8d-2j_S9aF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451725" y="2565400"/>
            <a:ext cx="143827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6" descr="http://blog.duckduckmoosedesign.com/wp-content/uploads/2010/10/jack_skellington_pumpkin_stencil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04025" y="3789363"/>
            <a:ext cx="10382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3563938" y="2205038"/>
            <a:ext cx="1358900" cy="5222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lampion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435600" y="3068638"/>
            <a:ext cx="865188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bat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6600" y="4797425"/>
            <a:ext cx="722313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owl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3438" y="5516563"/>
            <a:ext cx="1062037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spider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92500" y="3860800"/>
            <a:ext cx="14605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pumpkin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364163" y="1628775"/>
            <a:ext cx="146685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cat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843213" y="5876925"/>
            <a:ext cx="11811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lantern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851275" y="620713"/>
            <a:ext cx="1096963" cy="5842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witch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93 -0.02334 C 0.06944 -0.02242 0.07413 -0.02288 0.0783 -0.02034 C 0.08125 -0.01872 0.08298 -0.01479 0.08507 -0.01155 C 0.09149 -0.00115 0.09826 0.00902 0.10277 0.02104 C 0.10694 0.0319 0.10868 0.043 0.11389 0.05363 C 0.11649 0.07074 0.12239 0.08646 0.125 0.1038 C 0.12847 0.12691 0.12934 0.15003 0.13611 0.17176 C 0.13489 0.20065 0.13524 0.23787 0.12725 0.26653 C 0.12239 0.2841 0.11319 0.29913 0.10503 0.31392 C 0.09878 0.32502 0.09583 0.33889 0.08941 0.34952 C 0.07309 0.3768 0.05191 0.40014 0.02951 0.41748 C 0.02361 0.4221 0.02083 0.4265 0.01389 0.42927 C -0.00452 0.4362 -0.0158 0.4362 -0.03507 0.43828 C -0.0566 0.4369 -0.079 0.44083 -0.09948 0.43227 C -0.10573 0.4295 -0.11094 0.42349 -0.11719 0.42049 C -0.12292 0.41748 -0.12917 0.41656 -0.13507 0.41448 C -0.14966 0.40153 -0.16216 0.39483 -0.17952 0.3909 C -0.18386 0.38789 -0.1882 0.38442 -0.19271 0.38165 C -0.19705 0.37957 -0.20174 0.37865 -0.20608 0.3761 C -0.21302 0.37194 -0.21927 0.3657 -0.22604 0.36131 C -0.23351 0.35137 -0.24914 0.33519 -0.25504 0.3227 C -0.26285 0.30629 -0.26858 0.2878 -0.27726 0.27254 C -0.28334 0.24758 -0.28837 0.22192 -0.29723 0.19857 C -0.30278 0.15442 -0.30955 0.09316 -0.27049 0.08022 C -0.23282 0.08207 -0.19497 0.08345 -0.15729 0.086 C -0.13282 0.08761 -0.11025 0.10749 -0.08611 0.11281 C -0.06997 0.12552 -0.05104 0.13338 -0.03282 0.13939 C -0.02552 0.14171 -0.01059 0.14494 -0.01059 0.14494 C 0.0026 0.15419 0.01684 0.15742 0.03142 0.15997 C 0.0592 0.17222 0.07031 0.15396 0.09166 0.13939 C 0.10468 0.13061 0.11718 0.11998 0.12951 0.10981 C 0.14514 0.09686 0.13177 0.10356 0.14496 0.09802 C 0.15625 0.08808 0.16875 0.08114 0.1783 0.06843 C 0.18211 0.05317 0.18993 0.04046 0.19618 0.02659 C 0.20139 0.01549 0.20416 -0.00231 0.20729 -0.01456 C 0.20659 -0.05917 0.20694 -0.10332 0.20503 -0.14771 C 0.20468 -0.1551 0.20156 -0.16135 0.20052 -0.16828 C 0.19861 -0.18099 0.19757 -0.19394 0.19618 -0.20688 C 0.19479 -0.21914 0.18715 -0.24225 0.18715 -0.24225 C 0.18246 -0.28294 0.18993 -0.23763 0.17604 -0.27485 C 0.1743 -0.27924 0.17552 -0.28525 0.17396 -0.28964 C 0.17239 -0.29426 0.16909 -0.29727 0.16718 -0.30143 C 0.16198 -0.31252 0.16111 -0.32755 0.15382 -0.33703 C 0.15121 -0.34049 0.14739 -0.34211 0.14496 -0.34581 C 0.13993 -0.35321 0.1375 -0.36361 0.13159 -0.36962 C 0.11597 -0.38511 0.12569 -0.37471 0.10503 -0.40221 C 0.10139 -0.40707 0.09878 -0.41447 0.09392 -0.41701 C 0.07465 -0.42695 0.06718 -0.4466 0.0493 -0.45839 C 0.03142 -0.47041 0.01128 -0.48127 -0.00834 -0.48798 C -0.01893 -0.49722 -0.02934 -0.5 -0.04167 -0.50277 C -0.12309 -0.50046 -0.13976 -0.50231 -0.20382 -0.48497 C -0.21702 -0.47619 -0.20973 -0.48035 -0.22604 -0.47318 C -0.23108 -0.47087 -0.23941 -0.46139 -0.23941 -0.46139 C -0.24445 -0.45122 -0.25556 -0.43735 -0.26389 -0.4318 C -0.26598 -0.43042 -0.26841 -0.43042 -0.27049 -0.4288 C -0.29306 -0.41192 -0.27552 -0.42071 -0.29063 -0.414 C -0.29896 -0.40638 -0.30834 -0.40221 -0.31719 -0.3962 C -0.32483 -0.39112 -0.33021 -0.38187 -0.33716 -0.3754 C -0.33872 -0.37239 -0.34045 -0.36985 -0.34167 -0.36662 C -0.34271 -0.36384 -0.34393 -0.35783 -0.34393 -0.35783 " pathEditMode="relative" ptsTypes="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96394E-7 C 0.00434 -0.02843 -0.00104 -0.00347 0.00677 -0.02358 C 0.01545 -0.046 0.01493 -0.05294 0.03333 -0.05918 C 0.05712 -0.05825 0.0809 -0.05848 0.10451 -0.05617 C 0.11059 -0.05548 0.12222 -0.05016 0.12222 -0.04993 C 0.13316 -0.04161 0.14427 -0.03699 0.15556 -0.02959 C 0.16649 -0.01503 0.1809 -0.00763 0.19115 0.00901 C 0.19514 0.01549 0.20226 0.02959 0.20226 0.02982 C 0.20434 0.04091 0.20851 0.04831 0.21111 0.05918 C 0.21042 0.07975 0.21285 0.15164 0.19566 0.17476 C 0.19184 0.17984 0.18681 0.18262 0.18229 0.18655 C 0.17795 0.19048 0.17431 0.19464 0.16892 0.19533 C 0.15712 0.19695 0.14514 0.19741 0.13333 0.19834 C 0.09705 0.19741 0.06076 0.19718 0.02448 0.19533 C 0.01753 0.19487 0.01736 0.18955 0.01111 0.18655 C -0.00156 0.1803 -0.0158 0.17961 -0.02882 0.17476 C -0.0401 0.1706 -0.04861 0.16089 -0.0599 0.15696 C -0.06215 0.15395 -0.06406 0.15048 -0.06667 0.14794 C -0.06927 0.1454 -0.07309 0.14494 -0.07552 0.14216 C -0.0776 0.13985 -0.07795 0.13569 -0.07986 0.13315 C -0.08247 0.12968 -0.08594 0.12737 -0.08889 0.12436 C -0.1059 0.08969 -0.13455 0.07328 -0.16441 0.06819 C -0.18038 0.05733 -0.20035 0.05432 -0.21771 0.04739 C -0.24323 0.03722 -0.2691 0.0252 -0.29549 0.0208 C -0.31701 0.0111 -0.3375 0.00855 -0.3599 0.00601 C -0.40556 0.00786 -0.42448 -0.0037 -0.45556 0.02381 C -0.45694 0.02774 -0.45868 0.03144 -0.4599 0.0356 C -0.46163 0.04138 -0.46441 0.0534 -0.46441 0.05363 C -0.46198 0.07513 -0.46354 0.08715 -0.44653 0.09478 C -0.43993 0.10079 -0.43403 0.10864 -0.42656 0.11257 C -0.4191 0.1165 -0.41146 0.11951 -0.40434 0.12436 C -0.39913 0.12806 -0.39479 0.13477 -0.38889 0.13615 C -0.37865 0.13846 -0.36806 0.13823 -0.35764 0.13916 C -0.33576 0.13662 -0.31754 0.13777 -0.29774 0.13037 C -0.27396 0.12159 -0.25069 0.10009 -0.23333 0.07698 C -0.21632 0.05432 -0.20382 0.02589 -0.18663 0.003 C -0.18038 -0.02959 -0.17274 -0.06172 -0.16667 -0.09455 C -0.16267 -0.11581 -0.16181 -0.138 -0.1599 -0.15973 C -0.16059 -0.19718 -0.16024 -0.23463 -0.16215 -0.27208 C -0.16233 -0.27624 -0.17083 -0.30375 -0.17326 -0.30768 C -0.17847 -0.31623 -0.18924 -0.31831 -0.19549 -0.32547 C -0.20538 -0.33703 -0.21458 -0.3472 -0.22656 -0.35506 C -0.24913 -0.36986 -0.27639 -0.37425 -0.3 -0.38465 C -0.3125 -0.38396 -0.35521 -0.38927 -0.37101 -0.36986 " pathEditMode="relative" rAng="0" ptsTypes="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-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434 0.01457 C 0.11927 0.01711 0.13542 0.01457 0.14879 0.02358 C 0.16129 0.0319 0.17448 0.043 0.1842 0.05617 C 0.18819 0.07721 0.19427 0.09709 0.19757 0.11813 C 0.20017 0.17661 0.20122 0.16944 0.19757 0.23371 C 0.19757 0.23486 0.19479 0.25382 0.19323 0.25728 C 0.18629 0.27185 0.17361 0.29126 0.16424 0.30167 C 0.14983 0.31762 0.13594 0.33357 0.11979 0.34605 C 0.11181 0.35229 0.10382 0.35876 0.09531 0.36385 C 0.09115 0.36639 0.08212 0.36963 0.08212 0.36963 C 0.07448 0.37633 0.06875 0.37864 0.0599 0.38165 C 0.04392 0.39529 0.06476 0.37911 0.03958 0.39043 C 0.03715 0.39159 0.03542 0.39529 0.03299 0.39644 C 0.02656 0.39968 -0.00191 0.40222 -0.0026 0.40222 C -0.0092 0.4013 -0.01615 0.40176 -0.02257 0.39922 C -0.02604 0.39783 -0.02847 0.39367 -0.03125 0.39043 C -0.04809 0.37009 -0.05573 0.35067 -0.06233 0.32247 C -0.06163 0.31346 -0.06267 0.30398 -0.06042 0.29566 C -0.05573 0.27948 -0.03437 0.25243 -0.02708 0.24249 C -0.02344 0.23787 -0.0184 0.23047 -0.01354 0.2277 C 0.00521 0.2166 0.03681 0.21752 0.05538 0.21591 C 0.05764 0.21475 0.07691 0.20643 0.07986 0.20412 C 0.09358 0.19302 0.10451 0.17753 0.11754 0.16551 C 0.12049 0.1595 0.12361 0.15372 0.12656 0.14771 C 0.1474 0.10657 0.10885 0.07004 0.09097 0.05016 C 0.07847 0.03629 0.0691 0.02081 0.05538 0.00879 C 0.04583 0.00046 0.03472 -0.00069 0.02431 -0.00601 C -0.00556 -0.02103 -0.03767 -0.03005 -0.0691 -0.0386 C -0.08264 -0.04785 -0.0974 -0.04646 -0.11128 -0.0534 C -0.14115 -0.06865 -0.17517 -0.07721 -0.20677 -0.08298 C -0.21059 -0.08368 -0.21424 -0.0846 -0.21788 -0.08599 C -0.2217 -0.08761 -0.225 -0.09084 -0.22899 -0.09177 C -0.23854 -0.09385 -0.24826 -0.09385 -0.25799 -0.09477 C -0.25833 -0.09477 -0.28733 -0.09362 -0.29566 -0.08899 C -0.33003 -0.06958 -0.34601 -0.02381 -0.35799 0.02058 C -0.36406 0.043 -0.36701 0.06843 -0.37135 0.09154 C -0.3724 0.09732 -0.3724 0.10356 -0.37344 0.10934 C -0.37448 0.11535 -0.37795 0.12714 -0.37795 0.12714 C -0.38056 0.16205 -0.38472 0.19626 -0.38906 0.2307 C -0.38976 0.24549 -0.39028 0.26029 -0.39132 0.27508 C -0.3941 0.31438 -0.39201 0.28202 -0.39566 0.30467 C -0.4 0.33172 -0.40208 0.36038 -0.42465 0.36963 C -0.43316 0.37726 -0.42865 0.37564 -0.43802 0.37564 " pathEditMode="relative" ptsTypes="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3 -0.00578 C -0.12882 -0.00185 -0.15157 0.003 -0.17657 0.00901 C -0.19497 0.01895 -0.21493 0.02173 -0.23438 0.02681 C -0.23802 0.02774 -0.24184 0.02889 -0.24549 0.02982 C -0.24914 0.03074 -0.2566 0.03282 -0.2566 0.03282 C -0.25886 0.03467 -0.26129 0.03629 -0.26337 0.0386 C -0.26806 0.04415 -0.27657 0.0564 -0.27657 0.0564 C -0.28004 0.08391 -0.28108 0.08345 -0.27657 0.12159 C -0.27466 0.13777 -0.24705 0.14678 -0.23889 0.15118 C -0.20868 0.16713 -0.17761 0.17984 -0.14549 0.18654 C -0.12257 0.18562 -0.09948 0.18631 -0.07657 0.18377 C -0.07188 0.18331 -0.06789 0.17868 -0.06337 0.17776 C -0.05452 0.17568 -0.04549 0.17614 -0.03664 0.17475 C -0.00573 0.17013 -0.04098 0.17429 -0.0099 0.16597 C 0.00034 0.1632 0.02118 0.15996 0.02118 0.15996 C 0.03645 0.15349 0.04705 0.15071 0.06336 0.14817 C 0.0809 0.14863 0.14982 0.13268 0.1809 0.15996 C 0.19288 0.18354 0.19531 0.20943 0.19878 0.23694 C 0.19687 0.26075 0.20069 0.30952 0.17673 0.31969 C 0.16336 0.33333 0.14791 0.33657 0.13229 0.3435 C 0.01059 0.34027 0.05399 0.35321 -0.00105 0.33449 C -0.01667 0.32917 -0.03212 0.32524 -0.04775 0.31969 C -0.0566 0.31669 -0.07448 0.31091 -0.07448 0.31091 C -0.08629 0.30305 -0.09931 0.29658 -0.11216 0.29311 C -0.18872 0.29704 -0.14914 0.29288 -0.18768 0.3049 C -0.19636 0.31646 -0.2033 0.32986 -0.2099 0.3435 C -0.21684 0.37979 -0.2165 0.41609 -0.22101 0.45284 C -0.22674 0.49907 -0.23299 0.5453 -0.23664 0.592 C -0.2382 0.68076 -0.21129 0.73393 -0.26997 0.73393 " pathEditMode="relative" ptsTypes="ffffffffffffffffffffffffffff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736 0.01688 C -0.16909 0.00694 -0.2 0.02266 -0.24635 0.03167 C -0.26458 0.03953 -0.25573 0.03398 -0.27291 0.04924 C -0.27517 0.05132 -0.27968 0.05525 -0.27968 0.05525 C -0.29062 0.07721 -0.2875 0.06611 -0.2908 0.08784 C -0.28993 0.1276 -0.2901 0.23347 -0.28177 0.27716 C -0.28038 0.29727 -0.28472 0.3123 -0.27066 0.31854 C -0.24548 0.316 -0.23212 0.31022 -0.2085 0.30375 C -0.19392 0.28433 -0.21076 0.30375 -0.19288 0.29196 C -0.18958 0.28988 -0.18715 0.28572 -0.18403 0.28317 C -0.17396 0.27555 -0.18055 0.28595 -0.17066 0.27416 C -0.15399 0.25405 -0.14045 0.23139 -0.12847 0.2062 C -0.12534 0.19949 -0.11996 0.18747 -0.11736 0.17961 C -0.11649 0.17661 -0.11649 0.17314 -0.1151 0.1706 C -0.096 0.13246 -0.12066 0.19348 -0.10399 0.15003 C -0.09843 0.11789 -0.10607 0.1558 -0.09739 0.12922 C -0.08871 0.10287 -0.10364 0.13269 -0.08854 0.10564 C -0.08524 0.08391 -0.07621 0.04924 -0.06632 0.03167 C -0.0625 0.01087 -0.05312 -0.00485 -0.04843 -0.02473 C -0.04774 -0.02774 -0.04757 -0.03097 -0.04635 -0.03352 C -0.04132 -0.04346 -0.03177 -0.04924 -0.02413 -0.05432 C -0.01302 -0.0534 -0.00104 -0.05733 0.0092 -0.05132 C 0.01163 -0.04993 0.01945 -0.01687 0.02032 -0.01271 C 0.02986 0.03213 0.04115 0.0742 0.04705 0.12044 C 0.04584 0.16713 0.05087 0.20273 0.03594 0.24156 C 0.03056 0.27023 0.02066 0.29935 0.0092 0.32455 C 0.00625 0.34536 0.00313 0.36662 -0.00191 0.38673 C 0.00122 0.44152 -0.00225 0.51665 0.04705 0.53745 C 0.05747 0.53653 0.06806 0.53768 0.07813 0.53468 C 0.08177 0.53352 0.08386 0.5282 0.08698 0.52566 C 0.09636 0.51803 0.10643 0.50925 0.11597 0.50208 C 0.12743 0.49353 0.12518 0.49977 0.13368 0.49029 C 0.14566 0.47712 0.1592 0.46487 0.16927 0.44868 C 0.18629 0.42141 0.15955 0.4614 0.17813 0.42811 C 0.18056 0.42372 0.18455 0.42071 0.18698 0.41632 C 0.1941 0.40361 0.19948 0.38581 0.20486 0.37194 C 0.20782 0.34859 0.21528 0.32756 0.21823 0.30375 C 0.21754 0.20111 0.21597 0.09871 0.21597 -0.00393 C 0.21597 -0.07166 0.20643 -0.18862 0.27379 -0.21105 C 0.33004 -0.20735 0.30347 -0.20804 0.35365 -0.20804 " pathEditMode="relative" ptsTypes="fffffffffffffffffffffffffffffffffffffff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96 -0.1276 C -0.04184 -0.135 -0.06441 -0.13939 -0.08663 -0.1454 C -0.09167 -0.14864 -0.09722 -0.15072 -0.10226 -0.15419 C -0.11875 -0.16528 -0.09948 -0.15627 -0.11545 -0.16297 C -0.1184 -0.1669 -0.12135 -0.17129 -0.12448 -0.17499 C -0.12726 -0.17823 -0.13108 -0.17985 -0.13333 -0.18378 C -0.15694 -0.22608 -0.12049 -0.17615 -0.14444 -0.20735 C -0.14687 -0.21683 -0.14878 -0.22307 -0.14878 -0.23417 C -0.14878 -0.25197 -0.15121 -0.27185 -0.14444 -0.28734 C -0.125 -0.33149 -0.08559 -0.34281 -0.05104 -0.34952 C -0.01927 -0.34859 0.01267 -0.34836 0.04445 -0.34651 C 0.06701 -0.34513 0.07552 -0.30698 0.0934 -0.29912 C 0.09879 -0.29381 0.1033 -0.28664 0.10886 -0.28132 C 0.11163 -0.27878 0.11493 -0.27786 0.11788 -0.27555 C 0.1224 -0.27185 0.12691 -0.26792 0.13108 -0.26376 C 0.13403 -0.26075 0.13698 -0.25728 0.14011 -0.25474 C 0.15816 -0.23972 0.1408 -0.2559 0.15556 -0.24596 C 0.18125 -0.22862 0.20139 -0.21313 0.23108 -0.20735 C 0.24722 -0.19695 0.23455 -0.20342 0.26007 -0.19857 C 0.27257 -0.19626 0.28281 -0.19187 0.29566 -0.18979 C 0.32795 -0.17892 0.34705 -0.18516 0.38663 -0.18678 C 0.40295 -0.19395 0.41945 -0.21198 0.42899 -0.23116 C 0.44097 -0.29843 0.4316 -0.25775 0.43559 -0.40569 C 0.43611 -0.42326 0.44063 -0.43366 0.4533 -0.43828 C 0.4592 -0.44036 0.47118 -0.44406 0.47118 -0.44406 " pathEditMode="relative" ptsTypes="ffffffffffffffffffffffff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0.08022 C -0.00035 0.11766 0.00017 0.15511 -0.00174 0.19256 C -0.00209 0.1988 -0.00469 0.20412 -0.00625 0.21036 C -0.01632 0.25012 -0.04809 0.25359 -0.07518 0.25775 C -0.12344 0.25405 -0.10591 0.26075 -0.13507 0.23671 C -0.14705 0.21614 -0.16337 0.19903 -0.17743 0.18077 C -0.18021 0.17707 -0.18629 0.15974 -0.18855 0.15419 C -0.19792 0.13153 -0.20365 0.1098 -0.21077 0.08623 C -0.21146 0.08137 -0.21146 0.07606 -0.21285 0.07143 C -0.21441 0.06612 -0.21841 0.06219 -0.21962 0.05664 C -0.22205 0.046 -0.22188 0.03468 -0.22396 0.02404 C -0.225 0.01896 -0.22691 0.0141 -0.22848 0.00925 C -0.22778 -0.04993 -0.2283 -0.1091 -0.22622 -0.16828 C -0.2257 -0.18331 -0.21806 -0.20411 -0.21511 -0.21867 C -0.20782 -0.25335 -0.18889 -0.29218 -0.16407 -0.31044 C -0.15643 -0.31622 -0.14254 -0.31969 -0.13507 -0.32223 C -0.12344 -0.32616 -0.11667 -0.33171 -0.104 -0.33402 C -0.08646 -0.34188 -0.06962 -0.33957 -0.05521 -0.32524 C -0.04584 -0.30652 -0.05625 -0.32478 -0.0441 -0.31044 C -0.03438 -0.29889 -0.0257 -0.28502 -0.01737 -0.27184 C -0.01493 -0.26814 -0.01285 -0.26421 -0.01077 -0.26005 C -0.00695 -0.25242 0.00034 -0.23647 0.00034 -0.23647 C 0.00243 -0.21359 0.00555 -0.19833 -0.00174 -0.17429 C -0.01094 -0.14424 -0.01441 -0.15441 -0.02622 -0.13869 C -0.03559 -0.12621 -0.04428 -0.11072 -0.05521 -0.10032 C -0.08091 -0.07559 -0.09445 -0.05917 -0.10174 -0.01733 C -0.10105 -0.00254 -0.10313 0.01295 -0.09966 0.02705 C -0.09514 0.04485 -0.0665 0.05987 -0.05521 0.06242 C -0.04792 0.06404 -0.04046 0.0645 -0.03299 0.06542 C -0.02466 0.07282 -0.02518 0.07421 -0.01285 0.07421 C 0.04704 0.07421 0.10711 0.07236 0.16701 0.07143 C 0.21302 0.06519 0.25868 0.06542 0.30486 0.06542 " pathEditMode="relative" ptsTypes="fffffffffffffffffffffffffffffff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89 0.00624 C -0.07187 0.01641 -0.06371 0.01132 -0.08437 0.01502 C -0.10764 0.01918 -0.12968 0.02196 -0.1533 0.02404 C -0.18698 0.02334 -0.25972 0.03629 -0.30659 0.01502 C -0.31319 0.00647 -0.32014 2.88488E-6 -0.32656 -0.00856 C -0.32968 -0.02104 -0.33507 -0.03121 -0.33767 -0.04415 C -0.33923 -0.05201 -0.34218 -0.06773 -0.34218 -0.06773 C -0.34114 -0.13176 -0.34496 -0.19048 -0.33333 -0.25127 C -0.33142 -0.27578 -0.32986 -0.30421 -0.32656 -0.32825 C -0.32586 -0.33357 -0.32326 -0.33796 -0.32222 -0.34304 C -0.31823 -0.36339 -0.31788 -0.38072 -0.31111 -0.39922 C -0.30955 -0.40916 -0.30816 -0.41887 -0.30659 -0.42881 C -0.3059 -0.43366 -0.30434 -0.4436 -0.30434 -0.4436 C -0.30364 -0.46325 -0.3033 -0.48313 -0.30225 -0.50278 C -0.30191 -0.50971 -0.30052 -0.51642 -0.3 -0.52335 C -0.29757 -0.55433 -0.29826 -0.57004 -0.28211 -0.59154 C -0.275 -0.61096 -0.27187 -0.61188 -0.25781 -0.62113 C -0.23732 -0.63477 -0.25486 -0.62622 -0.23993 -0.63292 C -0.22777 -0.64402 -0.21215 -0.64748 -0.19774 -0.65072 C -0.08698 -0.6491 -0.01146 -0.65072 0.08664 -0.63593 C 0.14045 -0.61789 0.09844 -0.63015 0.21563 -0.62691 C 0.23629 -0.62483 0.25712 -0.6239 0.27778 -0.62113 C 0.29323 -0.61905 0.30764 -0.60634 0.32223 -0.60033 C 0.34497 -0.59108 0.36858 -0.58391 0.39115 -0.57374 C 0.39618 -0.57143 0.4 -0.56588 0.40452 -0.56195 C 0.41059 -0.55664 0.41979 -0.55294 0.42674 -0.55016 C 0.429 -0.54808 0.43195 -0.54716 0.43334 -0.54415 C 0.43577 -0.53884 0.43785 -0.52636 0.43785 -0.52636 C 0.43768 -0.52312 0.43941 -0.48059 0.43334 -0.46417 C 0.42726 -0.44776 0.41927 -0.42927 0.40886 -0.41702 C 0.39011 -0.39482 0.36632 -0.38905 0.34219 -0.38442 C 0.30747 -0.37795 0.27275 -0.37703 0.23785 -0.37263 C 0.13073 -0.37518 0.01962 -0.38558 -0.08663 -0.36963 C -0.1033 -0.3583 -0.12343 -0.35114 -0.13767 -0.33403 C -0.15121 -0.31785 -0.15798 -0.30005 -0.16892 -0.28086 C -0.1717 -0.26561 -0.17621 -0.25127 -0.18003 -0.23648 C -0.1783 -0.16343 -0.1842 -0.11605 -0.1467 -0.06473 C -0.14514 -0.05987 -0.14461 -0.05409 -0.14218 -0.04993 C -0.13923 -0.04508 -0.13437 -0.04254 -0.13107 -0.03814 C -0.12847 -0.03468 -0.12708 -0.02982 -0.12448 -0.02636 C -0.12118 -0.02196 -0.11684 -0.01873 -0.11336 -0.01457 C -0.09878 0.00323 -0.08507 0.02288 -0.071 0.04161 C -0.06111 0.05478 -0.05139 0.06958 -0.03767 0.0742 C -0.02691 0.0816 -0.01857 0.08876 -0.00659 0.092 C 0.00608 0.10448 0.02466 0.11512 0.04011 0.11858 C 0.0592 0.13153 0.08108 0.14239 0.10226 0.14817 C 0.11285 0.15765 0.12066 0.15672 0.13334 0.15996 C 0.17344 0.17059 0.12813 0.1625 0.17118 0.16898 C 0.22361 0.18677 0.30469 0.16851 0.36233 0.16597 C 0.38004 0.16297 0.39584 0.15511 0.41337 0.15118 C 0.42257 0.13338 0.42448 0.11604 0.42448 0.095 " pathEditMode="relative" ptsTypes="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3"/>
          <p:cNvSpPr>
            <a:spLocks noChangeArrowheads="1"/>
          </p:cNvSpPr>
          <p:nvPr/>
        </p:nvSpPr>
        <p:spPr bwMode="auto">
          <a:xfrm>
            <a:off x="1476375" y="5103813"/>
            <a:ext cx="194310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  <a:hlinkClick r:id="rId2"/>
              </a:rPr>
              <a:t>http://www.youtube.com</a:t>
            </a:r>
          </a:p>
          <a:p>
            <a:r>
              <a:rPr lang="cs-CZ">
                <a:latin typeface="Corbel" pitchFamily="34" charset="0"/>
                <a:hlinkClick r:id="rId2"/>
              </a:rPr>
              <a:t>/watch?v=Uyv1N1bgzSs</a:t>
            </a:r>
          </a:p>
          <a:p>
            <a:r>
              <a:rPr lang="cs-CZ">
                <a:latin typeface="Corbel" pitchFamily="34" charset="0"/>
                <a:hlinkClick r:id="rId2"/>
              </a:rPr>
              <a:t>&amp;feature=related</a:t>
            </a:r>
            <a:endParaRPr lang="cs-CZ">
              <a:latin typeface="Corbel" pitchFamily="34" charset="0"/>
            </a:endParaRPr>
          </a:p>
          <a:p>
            <a:endParaRPr lang="cs-CZ">
              <a:latin typeface="Corbel" pitchFamily="34" charset="0"/>
            </a:endParaRPr>
          </a:p>
        </p:txBody>
      </p:sp>
      <p:sp>
        <p:nvSpPr>
          <p:cNvPr id="19458" name="Obdélník 4"/>
          <p:cNvSpPr>
            <a:spLocks noChangeArrowheads="1"/>
          </p:cNvSpPr>
          <p:nvPr/>
        </p:nvSpPr>
        <p:spPr bwMode="auto">
          <a:xfrm>
            <a:off x="6588125" y="2133600"/>
            <a:ext cx="1871663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  <a:hlinkClick r:id="rId3"/>
              </a:rPr>
              <a:t>http://www.youtube.com</a:t>
            </a:r>
          </a:p>
          <a:p>
            <a:r>
              <a:rPr lang="cs-CZ">
                <a:latin typeface="Corbel" pitchFamily="34" charset="0"/>
                <a:hlinkClick r:id="rId3"/>
              </a:rPr>
              <a:t>/watch?v=5jYnmds8QDE</a:t>
            </a:r>
            <a:endParaRPr lang="cs-CZ">
              <a:latin typeface="Corbel" pitchFamily="34" charset="0"/>
            </a:endParaRPr>
          </a:p>
          <a:p>
            <a:endParaRPr lang="cs-CZ">
              <a:latin typeface="Corbel" pitchFamily="34" charset="0"/>
            </a:endParaRPr>
          </a:p>
        </p:txBody>
      </p:sp>
      <p:pic>
        <p:nvPicPr>
          <p:cNvPr id="19459" name="Picture 10" descr="https://encrypted-tbn0.gstatic.com/images?q=tbn:ANd9GcSKDiy52ksSIeeh9Qre8muU7Eu0OwdMHlgeD_MbvyzIcdIhm_Dl-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6463" y="5300663"/>
            <a:ext cx="2303462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8" descr="http://www.karneval-masky.cz/files/7875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825" y="1989138"/>
            <a:ext cx="255905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4" descr="http://yaokino.ru/wp-content/uploads/2011/08/ghost00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5375" y="1989138"/>
            <a:ext cx="26066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Obdélník 5"/>
          <p:cNvSpPr>
            <a:spLocks noChangeArrowheads="1"/>
          </p:cNvSpPr>
          <p:nvPr/>
        </p:nvSpPr>
        <p:spPr bwMode="auto">
          <a:xfrm>
            <a:off x="7164388" y="4292600"/>
            <a:ext cx="1800225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  <a:hlinkClick r:id="rId7"/>
              </a:rPr>
              <a:t>http://www.youtube.com</a:t>
            </a:r>
          </a:p>
          <a:p>
            <a:r>
              <a:rPr lang="cs-CZ">
                <a:latin typeface="Corbel" pitchFamily="34" charset="0"/>
                <a:hlinkClick r:id="rId7"/>
              </a:rPr>
              <a:t>/watch?v=t9p9Q3gdkz</a:t>
            </a:r>
          </a:p>
          <a:p>
            <a:r>
              <a:rPr lang="cs-CZ">
                <a:latin typeface="Corbel" pitchFamily="34" charset="0"/>
                <a:hlinkClick r:id="rId7"/>
              </a:rPr>
              <a:t>Y&amp;feature=related</a:t>
            </a:r>
            <a:endParaRPr lang="cs-CZ">
              <a:latin typeface="Corbel" pitchFamily="34" charset="0"/>
            </a:endParaRPr>
          </a:p>
          <a:p>
            <a:endParaRPr lang="cs-CZ">
              <a:latin typeface="Corbe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35150" y="476250"/>
            <a:ext cx="5749925" cy="5857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Click on the link. Listen and sing.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8313" y="549275"/>
            <a:ext cx="4025900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pic>
        <p:nvPicPr>
          <p:cNvPr id="20482" name="Picture 6" descr="https://encrypted-tbn0.gstatic.com/images?q=tbn:ANd9GcT9AE2UNCZv6XHg2h_qL-QFKhL_S_gkXiBcQr6OMTiblAwrYr7Hs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700213"/>
            <a:ext cx="3922712" cy="451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651500" y="2276475"/>
            <a:ext cx="1439863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momster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1500" y="3213100"/>
            <a:ext cx="1341438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monster</a:t>
            </a:r>
          </a:p>
        </p:txBody>
      </p:sp>
      <p:sp>
        <p:nvSpPr>
          <p:cNvPr id="9" name="Obdélník 8"/>
          <p:cNvSpPr/>
          <p:nvPr/>
        </p:nvSpPr>
        <p:spPr>
          <a:xfrm>
            <a:off x="5651500" y="4221163"/>
            <a:ext cx="13208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manster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51500" y="5229225"/>
            <a:ext cx="1341438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monstar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8313" y="549275"/>
            <a:ext cx="4025900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pic>
        <p:nvPicPr>
          <p:cNvPr id="21506" name="Picture 4" descr="https://encrypted-tbn1.gstatic.com/images?q=tbn:ANd9GcRr6IrSVL9euw0Wi5zSz7f3B4OJVQhHO5DGMRAOtWv8d-2j_S9aF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276475"/>
            <a:ext cx="3625850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084888" y="2420938"/>
            <a:ext cx="1258887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landern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888" y="3500438"/>
            <a:ext cx="1179512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lantarn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84888" y="4508500"/>
            <a:ext cx="1279525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lanterm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4888" y="5445125"/>
            <a:ext cx="1179512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lantern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8313" y="549275"/>
            <a:ext cx="4025900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pic>
        <p:nvPicPr>
          <p:cNvPr id="22530" name="Picture 2" descr="http://nd04.jxs.cz/730/446/927436863b_76424928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205038"/>
            <a:ext cx="3743325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56325" y="2492375"/>
            <a:ext cx="1062038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spidar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56325" y="3429000"/>
            <a:ext cx="1062038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spider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56325" y="4437063"/>
            <a:ext cx="981075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spiter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56325" y="5445125"/>
            <a:ext cx="10414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rpider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8313" y="549275"/>
            <a:ext cx="4025900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pic>
        <p:nvPicPr>
          <p:cNvPr id="23554" name="Picture 6" descr="http://blog.duckduckmoosedesign.com/wp-content/uploads/2010/10/jack_skellington_pumpkin_stenci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44675"/>
            <a:ext cx="3481387" cy="434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795963" y="2060575"/>
            <a:ext cx="1541462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pumpkyn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95963" y="3141663"/>
            <a:ext cx="1362075" cy="5222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punpkin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67400" y="4221163"/>
            <a:ext cx="1462088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pumpkin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67400" y="5229225"/>
            <a:ext cx="1439863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pampkin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8313" y="549275"/>
            <a:ext cx="4025900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pic>
        <p:nvPicPr>
          <p:cNvPr id="24578" name="Picture 10" descr="http://webserver.ab-net.cz/pictures/2464W_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060575"/>
            <a:ext cx="3567112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508625" y="5229225"/>
            <a:ext cx="1300163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limpion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08625" y="4149725"/>
            <a:ext cx="1358900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lampion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08625" y="3213100"/>
            <a:ext cx="1260475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lanpion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8625" y="2205038"/>
            <a:ext cx="1358900" cy="5222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lampiun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995987"/>
          </a:xfrm>
        </p:spPr>
        <p:txBody>
          <a:bodyPr rtlCol="0">
            <a:normAutofit fontScale="62500" lnSpcReduction="2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600" dirty="0" err="1" smtClean="0">
                <a:solidFill>
                  <a:schemeClr val="bg1"/>
                </a:solidFill>
              </a:rPr>
              <a:t>Resources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2"/>
              </a:rPr>
              <a:t>http://blog.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duckduckmoosedesign.com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weekend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roundup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pumpkin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designs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inspiration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halloween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pumpkin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-carving/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3"/>
              </a:rPr>
              <a:t>http://www.123rf.com/</a:t>
            </a:r>
            <a:r>
              <a:rPr lang="cs-CZ" dirty="0" err="1" smtClean="0">
                <a:solidFill>
                  <a:schemeClr val="bg1"/>
                </a:solidFill>
                <a:hlinkClick r:id="rId3"/>
              </a:rPr>
              <a:t>photo</a:t>
            </a:r>
            <a:r>
              <a:rPr lang="cs-CZ" dirty="0" smtClean="0">
                <a:solidFill>
                  <a:schemeClr val="bg1"/>
                </a:solidFill>
                <a:hlinkClick r:id="rId3"/>
              </a:rPr>
              <a:t>_600378_</a:t>
            </a:r>
            <a:r>
              <a:rPr lang="cs-CZ" dirty="0" err="1" smtClean="0">
                <a:solidFill>
                  <a:schemeClr val="bg1"/>
                </a:solidFill>
                <a:hlinkClick r:id="rId3"/>
              </a:rPr>
              <a:t>antique</a:t>
            </a:r>
            <a:r>
              <a:rPr lang="cs-CZ" dirty="0" smtClean="0">
                <a:solidFill>
                  <a:schemeClr val="bg1"/>
                </a:solidFill>
                <a:hlinkClick r:id="rId3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3"/>
              </a:rPr>
              <a:t>lantern</a:t>
            </a:r>
            <a:r>
              <a:rPr lang="cs-CZ" dirty="0" smtClean="0">
                <a:solidFill>
                  <a:schemeClr val="bg1"/>
                </a:solidFill>
                <a:hlinkClick r:id="rId3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3"/>
              </a:rPr>
              <a:t>for</a:t>
            </a:r>
            <a:r>
              <a:rPr lang="cs-CZ" dirty="0" smtClean="0">
                <a:solidFill>
                  <a:schemeClr val="bg1"/>
                </a:solidFill>
                <a:hlinkClick r:id="rId3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3"/>
              </a:rPr>
              <a:t>candles</a:t>
            </a:r>
            <a:r>
              <a:rPr lang="cs-CZ" dirty="0" smtClean="0">
                <a:solidFill>
                  <a:schemeClr val="bg1"/>
                </a:solidFill>
                <a:hlinkClick r:id="rId3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3"/>
              </a:rPr>
              <a:t>isolates.html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4"/>
              </a:rPr>
              <a:t>http://www.karneval-masky.</a:t>
            </a:r>
            <a:r>
              <a:rPr lang="cs-CZ" dirty="0" err="1" smtClean="0">
                <a:solidFill>
                  <a:schemeClr val="bg1"/>
                </a:solidFill>
                <a:hlinkClick r:id="rId4"/>
              </a:rPr>
              <a:t>cz</a:t>
            </a:r>
            <a:r>
              <a:rPr lang="cs-CZ" dirty="0" smtClean="0">
                <a:solidFill>
                  <a:schemeClr val="bg1"/>
                </a:solidFill>
                <a:hlinkClick r:id="rId4"/>
              </a:rPr>
              <a:t>/2194,</a:t>
            </a:r>
            <a:r>
              <a:rPr lang="cs-CZ" dirty="0" err="1" smtClean="0">
                <a:solidFill>
                  <a:schemeClr val="bg1"/>
                </a:solidFill>
                <a:hlinkClick r:id="rId4"/>
              </a:rPr>
              <a:t>carodejnice</a:t>
            </a:r>
            <a:r>
              <a:rPr lang="cs-CZ" dirty="0" smtClean="0">
                <a:solidFill>
                  <a:schemeClr val="bg1"/>
                </a:solidFill>
                <a:hlinkClick r:id="rId4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4"/>
              </a:rPr>
              <a:t>letici</a:t>
            </a:r>
            <a:r>
              <a:rPr lang="cs-CZ" dirty="0" smtClean="0">
                <a:solidFill>
                  <a:schemeClr val="bg1"/>
                </a:solidFill>
                <a:hlinkClick r:id="rId4"/>
              </a:rPr>
              <a:t>-na-</a:t>
            </a:r>
            <a:r>
              <a:rPr lang="cs-CZ" dirty="0" err="1" smtClean="0">
                <a:solidFill>
                  <a:schemeClr val="bg1"/>
                </a:solidFill>
                <a:hlinkClick r:id="rId4"/>
              </a:rPr>
              <a:t>kosteti</a:t>
            </a:r>
            <a:r>
              <a:rPr lang="cs-CZ" dirty="0" smtClean="0">
                <a:solidFill>
                  <a:schemeClr val="bg1"/>
                </a:solidFill>
                <a:hlinkClick r:id="rId4"/>
              </a:rPr>
              <a:t>-100-cm.</a:t>
            </a:r>
            <a:r>
              <a:rPr lang="cs-CZ" dirty="0" err="1" smtClean="0">
                <a:solidFill>
                  <a:schemeClr val="bg1"/>
                </a:solidFill>
                <a:hlinkClick r:id="rId4"/>
              </a:rPr>
              <a:t>html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5"/>
              </a:rPr>
              <a:t>http://pixabay.com/cs/netop%C3%BDr-jednoduch%C3%A9-kreslen%C3%BD-film-48071/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6"/>
              </a:rPr>
              <a:t>http://funnycatwallpapers.com/black-abyssinian-cats.html/black-abyssinian-cats-4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7"/>
              </a:rPr>
              <a:t>http://yaokino.ru/pochemy-filmy-yzhasov-bolshe-ne-pygajut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8"/>
              </a:rPr>
              <a:t>http://zwillingekaulitz.blog.cz/1105/upir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9"/>
              </a:rPr>
              <a:t>http://cz.123rf.com/</a:t>
            </a:r>
            <a:r>
              <a:rPr lang="cs-CZ" dirty="0" err="1" smtClean="0">
                <a:solidFill>
                  <a:schemeClr val="bg1"/>
                </a:solidFill>
                <a:hlinkClick r:id="rId9"/>
              </a:rPr>
              <a:t>photo</a:t>
            </a:r>
            <a:r>
              <a:rPr lang="cs-CZ" dirty="0" smtClean="0">
                <a:solidFill>
                  <a:schemeClr val="bg1"/>
                </a:solidFill>
                <a:hlinkClick r:id="rId9"/>
              </a:rPr>
              <a:t>_5546803_elegant-skeleton-gentleman-</a:t>
            </a:r>
            <a:r>
              <a:rPr lang="cs-CZ" dirty="0" err="1" smtClean="0">
                <a:solidFill>
                  <a:schemeClr val="bg1"/>
                </a:solidFill>
                <a:hlinkClick r:id="rId9"/>
              </a:rPr>
              <a:t>with</a:t>
            </a:r>
            <a:r>
              <a:rPr lang="cs-CZ" dirty="0" smtClean="0">
                <a:solidFill>
                  <a:schemeClr val="bg1"/>
                </a:solidFill>
                <a:hlinkClick r:id="rId9"/>
              </a:rPr>
              <a:t>-a-</a:t>
            </a:r>
            <a:r>
              <a:rPr lang="cs-CZ" dirty="0" err="1" smtClean="0">
                <a:solidFill>
                  <a:schemeClr val="bg1"/>
                </a:solidFill>
                <a:hlinkClick r:id="rId9"/>
              </a:rPr>
              <a:t>halloween</a:t>
            </a:r>
            <a:r>
              <a:rPr lang="cs-CZ" dirty="0" smtClean="0">
                <a:solidFill>
                  <a:schemeClr val="bg1"/>
                </a:solidFill>
                <a:hlinkClick r:id="rId9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9"/>
              </a:rPr>
              <a:t>gift</a:t>
            </a:r>
            <a:r>
              <a:rPr lang="cs-CZ" dirty="0" smtClean="0">
                <a:solidFill>
                  <a:schemeClr val="bg1"/>
                </a:solidFill>
                <a:hlinkClick r:id="rId9"/>
              </a:rPr>
              <a:t>--</a:t>
            </a:r>
            <a:r>
              <a:rPr lang="cs-CZ" dirty="0" err="1" smtClean="0">
                <a:solidFill>
                  <a:schemeClr val="bg1"/>
                </a:solidFill>
                <a:hlinkClick r:id="rId9"/>
              </a:rPr>
              <a:t>vector</a:t>
            </a:r>
            <a:r>
              <a:rPr lang="cs-CZ" dirty="0" smtClean="0">
                <a:solidFill>
                  <a:schemeClr val="bg1"/>
                </a:solidFill>
                <a:hlinkClick r:id="rId9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9"/>
              </a:rPr>
              <a:t>illustration.html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10"/>
              </a:rPr>
              <a:t>http://www.123rf.com/</a:t>
            </a:r>
            <a:r>
              <a:rPr lang="cs-CZ" dirty="0" err="1" smtClean="0">
                <a:solidFill>
                  <a:schemeClr val="bg1"/>
                </a:solidFill>
                <a:hlinkClick r:id="rId10"/>
              </a:rPr>
              <a:t>photo</a:t>
            </a:r>
            <a:r>
              <a:rPr lang="cs-CZ" dirty="0" smtClean="0">
                <a:solidFill>
                  <a:schemeClr val="bg1"/>
                </a:solidFill>
                <a:hlinkClick r:id="rId10"/>
              </a:rPr>
              <a:t>_6767026_</a:t>
            </a:r>
            <a:r>
              <a:rPr lang="cs-CZ" dirty="0" err="1" smtClean="0">
                <a:solidFill>
                  <a:schemeClr val="bg1"/>
                </a:solidFill>
                <a:hlinkClick r:id="rId10"/>
              </a:rPr>
              <a:t>sketchy</a:t>
            </a:r>
            <a:r>
              <a:rPr lang="cs-CZ" dirty="0" smtClean="0">
                <a:solidFill>
                  <a:schemeClr val="bg1"/>
                </a:solidFill>
                <a:hlinkClick r:id="rId10"/>
              </a:rPr>
              <a:t>-monster-</a:t>
            </a:r>
            <a:r>
              <a:rPr lang="cs-CZ" dirty="0" err="1" smtClean="0">
                <a:solidFill>
                  <a:schemeClr val="bg1"/>
                </a:solidFill>
                <a:hlinkClick r:id="rId10"/>
              </a:rPr>
              <a:t>devil</a:t>
            </a:r>
            <a:r>
              <a:rPr lang="cs-CZ" dirty="0" smtClean="0">
                <a:solidFill>
                  <a:schemeClr val="bg1"/>
                </a:solidFill>
                <a:hlinkClick r:id="rId10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10"/>
              </a:rPr>
              <a:t>illustration.html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11"/>
              </a:rPr>
              <a:t>http://www.4to40.com/</a:t>
            </a:r>
            <a:r>
              <a:rPr lang="cs-CZ" dirty="0" err="1" smtClean="0">
                <a:solidFill>
                  <a:schemeClr val="bg1"/>
                </a:solidFill>
                <a:hlinkClick r:id="rId11"/>
              </a:rPr>
              <a:t>coloring</a:t>
            </a:r>
            <a:r>
              <a:rPr lang="cs-CZ" dirty="0" smtClean="0">
                <a:solidFill>
                  <a:schemeClr val="bg1"/>
                </a:solidFill>
                <a:hlinkClick r:id="rId11"/>
              </a:rPr>
              <a:t>_</a:t>
            </a:r>
            <a:r>
              <a:rPr lang="cs-CZ" dirty="0" err="1" smtClean="0">
                <a:solidFill>
                  <a:schemeClr val="bg1"/>
                </a:solidFill>
                <a:hlinkClick r:id="rId11"/>
              </a:rPr>
              <a:t>book</a:t>
            </a:r>
            <a:r>
              <a:rPr lang="cs-CZ" dirty="0" smtClean="0">
                <a:solidFill>
                  <a:schemeClr val="bg1"/>
                </a:solidFill>
                <a:hlinkClick r:id="rId11"/>
              </a:rPr>
              <a:t>/index.</a:t>
            </a:r>
            <a:r>
              <a:rPr lang="cs-CZ" dirty="0" err="1" smtClean="0">
                <a:solidFill>
                  <a:schemeClr val="bg1"/>
                </a:solidFill>
                <a:hlinkClick r:id="rId11"/>
              </a:rPr>
              <a:t>asp</a:t>
            </a:r>
            <a:r>
              <a:rPr lang="cs-CZ" dirty="0" smtClean="0">
                <a:solidFill>
                  <a:schemeClr val="bg1"/>
                </a:solidFill>
                <a:hlinkClick r:id="rId11"/>
              </a:rPr>
              <a:t>?k=</a:t>
            </a:r>
            <a:r>
              <a:rPr lang="cs-CZ" dirty="0" err="1" smtClean="0">
                <a:solidFill>
                  <a:schemeClr val="bg1"/>
                </a:solidFill>
                <a:hlinkClick r:id="rId11"/>
              </a:rPr>
              <a:t>Barn</a:t>
            </a:r>
            <a:r>
              <a:rPr lang="cs-CZ" dirty="0" smtClean="0">
                <a:solidFill>
                  <a:schemeClr val="bg1"/>
                </a:solidFill>
                <a:hlinkClick r:id="rId11"/>
              </a:rPr>
              <a:t>_</a:t>
            </a:r>
            <a:r>
              <a:rPr lang="cs-CZ" dirty="0" err="1" smtClean="0">
                <a:solidFill>
                  <a:schemeClr val="bg1"/>
                </a:solidFill>
                <a:hlinkClick r:id="rId11"/>
              </a:rPr>
              <a:t>Owl</a:t>
            </a: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http://www.</a:t>
            </a:r>
            <a:r>
              <a:rPr lang="cs-CZ" dirty="0" err="1" smtClean="0">
                <a:solidFill>
                  <a:schemeClr val="bg1"/>
                </a:solidFill>
              </a:rPr>
              <a:t>tahoeparadiserealty.com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halloween</a:t>
            </a:r>
            <a:r>
              <a:rPr lang="cs-CZ" dirty="0" smtClean="0">
                <a:solidFill>
                  <a:schemeClr val="bg1"/>
                </a:solidFill>
              </a:rPr>
              <a:t>-in-</a:t>
            </a:r>
            <a:r>
              <a:rPr lang="cs-CZ" dirty="0" err="1" smtClean="0">
                <a:solidFill>
                  <a:schemeClr val="bg1"/>
                </a:solidFill>
              </a:rPr>
              <a:t>south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cs-CZ" dirty="0" err="1" smtClean="0">
                <a:solidFill>
                  <a:schemeClr val="bg1"/>
                </a:solidFill>
              </a:rPr>
              <a:t>lake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cs-CZ" dirty="0" err="1" smtClean="0">
                <a:solidFill>
                  <a:schemeClr val="bg1"/>
                </a:solidFill>
              </a:rPr>
              <a:t>tahoe</a:t>
            </a:r>
            <a:r>
              <a:rPr lang="cs-CZ" dirty="0" smtClean="0">
                <a:solidFill>
                  <a:schemeClr val="bg1"/>
                </a:solidFill>
              </a:rPr>
              <a:t>-2012/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417</TotalTime>
  <Words>164</Words>
  <Application>Microsoft Office PowerPoint</Application>
  <PresentationFormat>On-screen Show (4:3)</PresentationFormat>
  <Paragraphs>90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13</vt:i4>
      </vt:variant>
    </vt:vector>
  </HeadingPairs>
  <TitlesOfParts>
    <vt:vector size="27" baseType="lpstr">
      <vt:lpstr>Arial</vt:lpstr>
      <vt:lpstr>Corbel</vt:lpstr>
      <vt:lpstr>Wingdings 2</vt:lpstr>
      <vt:lpstr>Wingdings</vt:lpstr>
      <vt:lpstr>Wingdings 3</vt:lpstr>
      <vt:lpstr>Calibri</vt:lpstr>
      <vt:lpstr>Times New Roman</vt:lpstr>
      <vt:lpstr>Modul</vt:lpstr>
      <vt:lpstr>Modul</vt:lpstr>
      <vt:lpstr>Modul</vt:lpstr>
      <vt:lpstr>Modul</vt:lpstr>
      <vt:lpstr>Modul</vt:lpstr>
      <vt:lpstr>Modul</vt:lpstr>
      <vt:lpstr>Modul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HALLOWEEN</dc:title>
  <dc:creator>Matyáš</dc:creator>
  <cp:lastModifiedBy>PC23545</cp:lastModifiedBy>
  <cp:revision>6</cp:revision>
  <dcterms:created xsi:type="dcterms:W3CDTF">2013-03-18T12:57:49Z</dcterms:created>
  <dcterms:modified xsi:type="dcterms:W3CDTF">2013-08-20T10:42:14Z</dcterms:modified>
</cp:coreProperties>
</file>