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66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2CB1DAD-76AC-421B-BCE5-50EFCB8B9D1B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491A79F-7317-4ABD-A72B-E2FD8ED9B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5516A8-206A-49AF-B6B4-68FCC649518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DC1CB-26DF-4EF9-9B7A-CE627AC16C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A1715BC-40D4-4534-AA8A-1A44C35D152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BFA37E1-467A-4319-BD3B-BC929429FE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29FD5-6631-46DA-B1F1-FCB884BCD5A5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ADFC0-3113-4997-8ED6-8EBD447B71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1A7668-080B-4D9D-B52C-F5E6779D9766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E25B426-F5D2-4C48-840D-2B80F689D6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BBBD49-7A9A-42F2-8F8E-5FCAF490220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62908-93D8-4394-96FC-88BCCC1C5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F305D06-254B-41B6-8AAF-D4A3931362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43D7A70-4453-409D-A998-F5C6CCD611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0334ADD-5D81-45EE-A01F-487A3A07E6C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2749B1D-9E5C-46CD-A627-2A15AA2308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5D37D53-136F-4C78-9B1D-CF781A3639BF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095F0F2-4E0F-4B6F-B161-8A12C09917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301FC-6EAF-409B-BA15-EA67F064CCC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C067B-52E9-4CB3-A213-016BC85BF5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69F16-94A9-4ADC-BF94-F735D4BCC2D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7FF9E-D9CC-4340-88A4-D88A867148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66E28E5F-9B31-44DB-8FD4-85A5B8139A9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5BEAA873-FCF8-4F60-926C-EF493B1BE0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75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luncevnas.cz/clanky/leceni/co-se-da-vycist-z-obliceje.html" TargetMode="External"/><Relationship Id="rId3" Type="http://schemas.openxmlformats.org/officeDocument/2006/relationships/hyperlink" Target="http://www.primafitness.cz/primafitness/3-ANATOMIE-TELA/" TargetMode="External"/><Relationship Id="rId7" Type="http://schemas.openxmlformats.org/officeDocument/2006/relationships/hyperlink" Target="http://rock-world-i.blog.cz/0807/usta-na-colorizaci" TargetMode="External"/><Relationship Id="rId12" Type="http://schemas.openxmlformats.org/officeDocument/2006/relationships/hyperlink" Target="http://cz.123rf.com/photo_8853060_well-done-rubber-stamp.html" TargetMode="External"/><Relationship Id="rId2" Type="http://schemas.openxmlformats.org/officeDocument/2006/relationships/hyperlink" Target="http://tabulky.esence.biz/tabulky-adam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21stoleti.cz/blog/2009/03/19/tajemstvi-cichu-co-o-nas-prozradi-nase-vune/" TargetMode="External"/><Relationship Id="rId11" Type="http://schemas.openxmlformats.org/officeDocument/2006/relationships/hyperlink" Target="http://www.toplekar.cz/archiv-clanku/poznejte-zhoubny-nador-krku-vcas.html" TargetMode="External"/><Relationship Id="rId5" Type="http://schemas.openxmlformats.org/officeDocument/2006/relationships/hyperlink" Target="http://www.aragorn.cz/galerie/oko/" TargetMode="External"/><Relationship Id="rId10" Type="http://schemas.openxmlformats.org/officeDocument/2006/relationships/hyperlink" Target="http://www.patentnimedicina.cz/cz/od-pramene-cinske-mediciny/ukazky-z-cd-prilozeneho-ke-knize-praminky-lemovane-kaminky/cerveny-jazyk" TargetMode="External"/><Relationship Id="rId4" Type="http://schemas.openxmlformats.org/officeDocument/2006/relationships/hyperlink" Target="http://www.salon-eden.cz/index.php?pg=sluzby&amp;c=8&amp;kind=lift_age" TargetMode="External"/><Relationship Id="rId9" Type="http://schemas.openxmlformats.org/officeDocument/2006/relationships/hyperlink" Target="http://www.zdravedasna.sk/clanky/ach-tie-nerv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550" y="2060575"/>
            <a:ext cx="7129463" cy="11525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tx2">
                    <a:satMod val="13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6600" dirty="0" smtClean="0">
                <a:solidFill>
                  <a:schemeClr val="tx2">
                    <a:satMod val="13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HUMAN BODY</a:t>
            </a:r>
            <a:endParaRPr lang="cs-CZ" sz="6600" dirty="0">
              <a:solidFill>
                <a:schemeClr val="tx2">
                  <a:satMod val="13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258888" y="3573463"/>
            <a:ext cx="7407275" cy="2903537"/>
          </a:xfrm>
        </p:spPr>
        <p:txBody>
          <a:bodyPr/>
          <a:lstStyle/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 školy: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Základní škola a mateřská škola Bělá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Autor: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Mgr. Ivana Pavlíčková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VY_32_INOVACE_09_Human body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Období: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leden 2013 – červen 2013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Vzdělávací oblast: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Jazyk a jazyková komunikace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Téma hodiny: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Human body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Ročník: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3.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a název klíčové aktivity: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III/2 Inovace a zkvalitnění výuky prostřednictvím ICT</a:t>
            </a:r>
          </a:p>
          <a:p>
            <a:pPr marL="26988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projektu: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CZ.1.07/1.4.00/21.1334</a:t>
            </a:r>
          </a:p>
          <a:p>
            <a:pPr marL="26988" eaLnBrk="1" hangingPunct="1">
              <a:lnSpc>
                <a:spcPct val="80000"/>
              </a:lnSpc>
            </a:pPr>
            <a:endParaRPr lang="cs-CZ" sz="1400" smtClean="0">
              <a:solidFill>
                <a:srgbClr val="320E04"/>
              </a:solidFill>
              <a:latin typeface="Times New Roman" pitchFamily="18" charset="0"/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260350"/>
            <a:ext cx="777240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35100" y="260350"/>
            <a:ext cx="7499350" cy="5988050"/>
          </a:xfrm>
        </p:spPr>
        <p:txBody>
          <a:bodyPr>
            <a:normAutofit fontScale="85000" lnSpcReduction="2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HEAD	HLAVA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ARM		RUKA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HAND	PAŽE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LEG		NOHA (celá)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FOOT	NOHA (spodek)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NECK	KRK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HAIR		VLASY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BOTTOM	ZADEK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BREAST	PRSA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HEEL		PATA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BELLY	BŘICHO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THIGH	STEHNO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CALF		LÝTKO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KNEE	KOLENO</a:t>
            </a:r>
            <a:endParaRPr lang="cs-CZ" dirty="0"/>
          </a:p>
        </p:txBody>
      </p:sp>
      <p:pic>
        <p:nvPicPr>
          <p:cNvPr id="14338" name="Picture 4" descr="http://www.primafitness.cz/fotky3913/le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255588"/>
            <a:ext cx="2447925" cy="660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://tabulky.esence.biz/images/tabulky-ada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188913"/>
            <a:ext cx="4464050" cy="649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Šipka doprava 5"/>
          <p:cNvSpPr/>
          <p:nvPr/>
        </p:nvSpPr>
        <p:spPr>
          <a:xfrm>
            <a:off x="1476375" y="404813"/>
            <a:ext cx="1511300" cy="7334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HEAD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1403350" y="2349500"/>
            <a:ext cx="1296988" cy="733425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ARM</a:t>
            </a:r>
          </a:p>
        </p:txBody>
      </p:sp>
      <p:sp>
        <p:nvSpPr>
          <p:cNvPr id="9" name="Šipka doprava 8"/>
          <p:cNvSpPr/>
          <p:nvPr/>
        </p:nvSpPr>
        <p:spPr>
          <a:xfrm>
            <a:off x="4572000" y="4437063"/>
            <a:ext cx="1295400" cy="7334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KNEE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2124075" y="3716338"/>
            <a:ext cx="1295400" cy="735012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CALF</a:t>
            </a:r>
          </a:p>
        </p:txBody>
      </p:sp>
      <p:sp>
        <p:nvSpPr>
          <p:cNvPr id="11" name="Šipka doleva 10"/>
          <p:cNvSpPr/>
          <p:nvPr/>
        </p:nvSpPr>
        <p:spPr>
          <a:xfrm>
            <a:off x="7092950" y="3933825"/>
            <a:ext cx="1295400" cy="733425"/>
          </a:xfrm>
          <a:prstGeom prst="lef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THIGH</a:t>
            </a:r>
          </a:p>
        </p:txBody>
      </p:sp>
      <p:sp>
        <p:nvSpPr>
          <p:cNvPr id="12" name="Šipka doprava 11"/>
          <p:cNvSpPr/>
          <p:nvPr/>
        </p:nvSpPr>
        <p:spPr>
          <a:xfrm>
            <a:off x="4716463" y="2708275"/>
            <a:ext cx="1295400" cy="735013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BELLY</a:t>
            </a:r>
          </a:p>
        </p:txBody>
      </p:sp>
      <p:sp>
        <p:nvSpPr>
          <p:cNvPr id="13" name="Šipka doprava 12"/>
          <p:cNvSpPr/>
          <p:nvPr/>
        </p:nvSpPr>
        <p:spPr>
          <a:xfrm>
            <a:off x="2124075" y="6124575"/>
            <a:ext cx="1295400" cy="733425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HEEL</a:t>
            </a:r>
          </a:p>
        </p:txBody>
      </p:sp>
      <p:sp>
        <p:nvSpPr>
          <p:cNvPr id="14" name="Šipka doprava 13"/>
          <p:cNvSpPr/>
          <p:nvPr/>
        </p:nvSpPr>
        <p:spPr>
          <a:xfrm>
            <a:off x="4572000" y="1628775"/>
            <a:ext cx="1295400" cy="733425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BREAST</a:t>
            </a:r>
          </a:p>
        </p:txBody>
      </p:sp>
      <p:sp>
        <p:nvSpPr>
          <p:cNvPr id="15" name="Šipka doleva 14"/>
          <p:cNvSpPr/>
          <p:nvPr/>
        </p:nvSpPr>
        <p:spPr>
          <a:xfrm>
            <a:off x="3851275" y="3357563"/>
            <a:ext cx="1724025" cy="733425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BOTTOM</a:t>
            </a:r>
          </a:p>
        </p:txBody>
      </p:sp>
      <p:sp>
        <p:nvSpPr>
          <p:cNvPr id="16" name="Šipka doprava 15"/>
          <p:cNvSpPr/>
          <p:nvPr/>
        </p:nvSpPr>
        <p:spPr>
          <a:xfrm>
            <a:off x="4500563" y="188913"/>
            <a:ext cx="1295400" cy="733425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HAIR</a:t>
            </a:r>
          </a:p>
        </p:txBody>
      </p:sp>
      <p:sp>
        <p:nvSpPr>
          <p:cNvPr id="17" name="Šipka doleva 16"/>
          <p:cNvSpPr/>
          <p:nvPr/>
        </p:nvSpPr>
        <p:spPr>
          <a:xfrm>
            <a:off x="6732588" y="836613"/>
            <a:ext cx="1584325" cy="733425"/>
          </a:xfrm>
          <a:prstGeom prst="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NECK</a:t>
            </a:r>
          </a:p>
        </p:txBody>
      </p:sp>
      <p:sp>
        <p:nvSpPr>
          <p:cNvPr id="18" name="Šipka doleva 17"/>
          <p:cNvSpPr/>
          <p:nvPr/>
        </p:nvSpPr>
        <p:spPr>
          <a:xfrm>
            <a:off x="6659563" y="5589588"/>
            <a:ext cx="1296987" cy="733425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FOOT</a:t>
            </a:r>
          </a:p>
        </p:txBody>
      </p:sp>
      <p:sp>
        <p:nvSpPr>
          <p:cNvPr id="19" name="Šipka doprava 18"/>
          <p:cNvSpPr/>
          <p:nvPr/>
        </p:nvSpPr>
        <p:spPr>
          <a:xfrm>
            <a:off x="1331913" y="1484313"/>
            <a:ext cx="1295400" cy="733425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HAND</a:t>
            </a:r>
          </a:p>
        </p:txBody>
      </p:sp>
      <p:sp>
        <p:nvSpPr>
          <p:cNvPr id="20" name="Šipka doleva 19"/>
          <p:cNvSpPr/>
          <p:nvPr/>
        </p:nvSpPr>
        <p:spPr>
          <a:xfrm>
            <a:off x="7235825" y="1844675"/>
            <a:ext cx="1296988" cy="733425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ARM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1476375" y="4581525"/>
            <a:ext cx="1295400" cy="733425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LEG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https://encrypted-tbn3.gstatic.com/images?q=tbn:ANd9GcSwbKOz2cTIrpYCwk4fFXcfUuZrj8NLToY7X1dpdBcgexBF-BNAR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836613"/>
            <a:ext cx="5040312" cy="4973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100" y="404813"/>
            <a:ext cx="7499350" cy="5843587"/>
          </a:xfrm>
        </p:spPr>
        <p:txBody>
          <a:bodyPr>
            <a:normAutofit fontScale="92500" lnSpcReduction="2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FACE		OBLIČEJ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CHIN		BRADA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LANGUAGE	JAZYK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EYE			OKO	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EYEBROW		OBOČÍ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LIP			RTY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EAR			UCHO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MOUTH		ÚSTA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TEETH		ZUBY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NOSE 		NOS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NECK		KRK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HAIR		VLASY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FOREHEAD	ČELO</a:t>
            </a:r>
          </a:p>
        </p:txBody>
      </p:sp>
      <p:pic>
        <p:nvPicPr>
          <p:cNvPr id="17410" name="Picture 2" descr="http://www.salon-eden.cz/files/kosmetika/alissa_lift_obli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1844675"/>
            <a:ext cx="2303462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http://www.salon-eden.cz/files/kosmetika/alissa_lift_obli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476250"/>
            <a:ext cx="5616575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Šipka doleva 5"/>
          <p:cNvSpPr/>
          <p:nvPr/>
        </p:nvSpPr>
        <p:spPr>
          <a:xfrm>
            <a:off x="4643438" y="1916113"/>
            <a:ext cx="1955800" cy="917575"/>
          </a:xfrm>
          <a:prstGeom prst="leftArrow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FOREHEAD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2195513" y="1196975"/>
            <a:ext cx="1106487" cy="917575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HAIR</a:t>
            </a:r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>
            <a:off x="5219700" y="5516563"/>
            <a:ext cx="1220788" cy="917575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NECK</a:t>
            </a:r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4859338" y="3716338"/>
            <a:ext cx="1200150" cy="917575"/>
          </a:xfrm>
          <a:prstGeom prst="lef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NOSE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2843213" y="4581525"/>
            <a:ext cx="1541462" cy="915988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TEETH</a:t>
            </a:r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>
            <a:off x="1692275" y="2924175"/>
            <a:ext cx="947738" cy="917575"/>
          </a:xfrm>
          <a:prstGeom prst="rightArrow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EAR</a:t>
            </a:r>
            <a:endParaRPr lang="cs-CZ" dirty="0"/>
          </a:p>
        </p:txBody>
      </p:sp>
      <p:sp>
        <p:nvSpPr>
          <p:cNvPr id="13" name="Šipka doleva 12"/>
          <p:cNvSpPr/>
          <p:nvPr/>
        </p:nvSpPr>
        <p:spPr>
          <a:xfrm>
            <a:off x="5219700" y="4292600"/>
            <a:ext cx="1296988" cy="917575"/>
          </a:xfrm>
          <a:prstGeom prst="lef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LIP</a:t>
            </a:r>
            <a:endParaRPr lang="cs-CZ" dirty="0"/>
          </a:p>
        </p:txBody>
      </p:sp>
      <p:sp>
        <p:nvSpPr>
          <p:cNvPr id="14" name="Šipka doleva 13"/>
          <p:cNvSpPr/>
          <p:nvPr/>
        </p:nvSpPr>
        <p:spPr>
          <a:xfrm>
            <a:off x="5508625" y="2565400"/>
            <a:ext cx="1793875" cy="915988"/>
          </a:xfrm>
          <a:prstGeom prst="leftArrow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EYEBROW</a:t>
            </a:r>
            <a:endParaRPr lang="cs-CZ" dirty="0"/>
          </a:p>
        </p:txBody>
      </p:sp>
      <p:sp>
        <p:nvSpPr>
          <p:cNvPr id="15" name="Šipka dolů 14"/>
          <p:cNvSpPr/>
          <p:nvPr/>
        </p:nvSpPr>
        <p:spPr>
          <a:xfrm>
            <a:off x="2987675" y="2565400"/>
            <a:ext cx="1619250" cy="612775"/>
          </a:xfrm>
          <a:prstGeom prst="down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EYE</a:t>
            </a:r>
            <a:endParaRPr lang="cs-CZ" dirty="0"/>
          </a:p>
        </p:txBody>
      </p:sp>
      <p:sp>
        <p:nvSpPr>
          <p:cNvPr id="17" name="Šipka doprava 16"/>
          <p:cNvSpPr/>
          <p:nvPr/>
        </p:nvSpPr>
        <p:spPr>
          <a:xfrm>
            <a:off x="3059113" y="5445125"/>
            <a:ext cx="1462087" cy="795338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CHIN</a:t>
            </a:r>
            <a:endParaRPr lang="cs-CZ" dirty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http://www.aragorn.cz/galerie/oko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1700213"/>
            <a:ext cx="5210175" cy="324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403350" y="549275"/>
            <a:ext cx="1516063" cy="46037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6659563" y="836613"/>
            <a:ext cx="1766887" cy="822325"/>
          </a:xfrm>
          <a:prstGeom prst="wedgeEllipse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NOSE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6732588" y="4508500"/>
            <a:ext cx="1379537" cy="822325"/>
          </a:xfrm>
          <a:prstGeom prst="wedgeEllipse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EYE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6659563" y="3213100"/>
            <a:ext cx="1671637" cy="822325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HAIR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875463" y="2133600"/>
            <a:ext cx="1123950" cy="8223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LIP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http://21stoleti.cz/wp-content/images/124265277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773238"/>
            <a:ext cx="5508625" cy="340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403350" y="549275"/>
            <a:ext cx="1516063" cy="46037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6948488" y="3357563"/>
            <a:ext cx="1830387" cy="822325"/>
          </a:xfrm>
          <a:prstGeom prst="wedgeEllipse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NECK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6948488" y="908050"/>
            <a:ext cx="1670050" cy="822325"/>
          </a:xfrm>
          <a:prstGeom prst="wedgeEllipse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CHIN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7164388" y="4581525"/>
            <a:ext cx="1414462" cy="822325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EAR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948488" y="2205038"/>
            <a:ext cx="1765300" cy="8223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NOSE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http://nd01.jxs.cz/698/576/e0cb9b9aea_16110036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1557338"/>
            <a:ext cx="5272087" cy="395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1403350" y="549275"/>
            <a:ext cx="1516063" cy="46037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5867400" y="2349500"/>
            <a:ext cx="3114675" cy="822325"/>
          </a:xfrm>
          <a:prstGeom prst="wedgeEllipse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EYEBROW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6443663" y="1125538"/>
            <a:ext cx="2084387" cy="820737"/>
          </a:xfrm>
          <a:prstGeom prst="wedgeEllipse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TEETH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6948488" y="4724400"/>
            <a:ext cx="1379537" cy="8223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EYE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588125" y="3429000"/>
            <a:ext cx="2376488" cy="822325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MOUTH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http://www.sluncevnas.cz/img/picture/202/ucho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1268413"/>
            <a:ext cx="3313112" cy="477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1403350" y="549275"/>
            <a:ext cx="1516063" cy="46037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6227763" y="3573463"/>
            <a:ext cx="1765300" cy="822325"/>
          </a:xfrm>
          <a:prstGeom prst="wedgeEllipse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NOSE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6300788" y="4941888"/>
            <a:ext cx="1670050" cy="8223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CHIN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5940425" y="2349500"/>
            <a:ext cx="2376488" cy="822325"/>
          </a:xfrm>
          <a:prstGeom prst="wedgeEllipseCallo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MOUTH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372225" y="1125538"/>
            <a:ext cx="1414463" cy="820737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EAR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http://www.zdravedasna.sk/files/u3/editor/ZUBY-MAJU-NERVY-PRIEREZ-ZUB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1484313"/>
            <a:ext cx="3816350" cy="4598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403350" y="549275"/>
            <a:ext cx="1516063" cy="46037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5508625" y="2276475"/>
            <a:ext cx="3463925" cy="822325"/>
          </a:xfrm>
          <a:prstGeom prst="wedgeEllipse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LANGUAGE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6156325" y="3573463"/>
            <a:ext cx="1830388" cy="822325"/>
          </a:xfrm>
          <a:prstGeom prst="wedgeEllipse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NECK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6011863" y="4797425"/>
            <a:ext cx="2082800" cy="822325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TEETH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227763" y="1052513"/>
            <a:ext cx="1690687" cy="8223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FACE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http://www.patentnimedicina.cz/data/web/old/ukazky-z-CD/Cerveny-jazyk/image00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628775"/>
            <a:ext cx="4032250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403350" y="549275"/>
            <a:ext cx="1516063" cy="46037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6" name="Oválný popisek 5"/>
          <p:cNvSpPr/>
          <p:nvPr/>
        </p:nvSpPr>
        <p:spPr>
          <a:xfrm>
            <a:off x="5508625" y="2420938"/>
            <a:ext cx="3463925" cy="822325"/>
          </a:xfrm>
          <a:prstGeom prst="wedgeEllipse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LANGUAGE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6156325" y="4868863"/>
            <a:ext cx="1670050" cy="822325"/>
          </a:xfrm>
          <a:prstGeom prst="wedgeEllipse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CHIN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6084888" y="3644900"/>
            <a:ext cx="2082800" cy="822325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TEETH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6084888" y="1125538"/>
            <a:ext cx="1765300" cy="82073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NOSE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https://encrypted-tbn0.gstatic.com/images?q=tbn:ANd9GcQ3XUbpaL446ZqGfv99PQ7vy6nqR8E0-GhA_4ICh5yOaaL2Ga6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700213"/>
            <a:ext cx="4760912" cy="388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403350" y="549275"/>
            <a:ext cx="1516063" cy="46037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6732588" y="2205038"/>
            <a:ext cx="2082800" cy="822325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TEETH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6875463" y="4797425"/>
            <a:ext cx="1671637" cy="8223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HAIR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6875463" y="3500438"/>
            <a:ext cx="1831975" cy="822325"/>
          </a:xfrm>
          <a:prstGeom prst="wedgeEllipse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NECK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804025" y="908050"/>
            <a:ext cx="1690688" cy="822325"/>
          </a:xfrm>
          <a:prstGeom prst="wedgeEllipse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FACE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6627" name="Picture 2" descr="Well done rubber stamp. Reklamní fotografie - 885306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765175"/>
            <a:ext cx="4635500" cy="463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100" y="549275"/>
            <a:ext cx="7499350" cy="5699125"/>
          </a:xfrm>
        </p:spPr>
        <p:txBody>
          <a:bodyPr>
            <a:normAutofit fontScale="62500" lnSpcReduction="20000"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 smtClean="0"/>
              <a:t>Resources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2"/>
              </a:rPr>
              <a:t>http://tabulky.esence.</a:t>
            </a:r>
            <a:r>
              <a:rPr lang="cs-CZ" dirty="0" err="1" smtClean="0">
                <a:hlinkClick r:id="rId2"/>
              </a:rPr>
              <a:t>biz</a:t>
            </a:r>
            <a:r>
              <a:rPr lang="cs-CZ" dirty="0" smtClean="0">
                <a:hlinkClick r:id="rId2"/>
              </a:rPr>
              <a:t>/tabulky-</a:t>
            </a:r>
            <a:r>
              <a:rPr lang="cs-CZ" dirty="0" err="1" smtClean="0">
                <a:hlinkClick r:id="rId2"/>
              </a:rPr>
              <a:t>adam.htm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primafitness.cz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primafitness</a:t>
            </a:r>
            <a:r>
              <a:rPr lang="cs-CZ" dirty="0" smtClean="0">
                <a:hlinkClick r:id="rId3"/>
              </a:rPr>
              <a:t>/3-ANATOMIE-TELA/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4"/>
              </a:rPr>
              <a:t>http://www.salon-eden.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/index.</a:t>
            </a:r>
            <a:r>
              <a:rPr lang="cs-CZ" dirty="0" err="1" smtClean="0">
                <a:hlinkClick r:id="rId4"/>
              </a:rPr>
              <a:t>php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pg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sluzby</a:t>
            </a:r>
            <a:r>
              <a:rPr lang="cs-CZ" dirty="0" smtClean="0">
                <a:hlinkClick r:id="rId4"/>
              </a:rPr>
              <a:t>&amp;c=8&amp;</a:t>
            </a:r>
            <a:r>
              <a:rPr lang="cs-CZ" dirty="0" err="1" smtClean="0">
                <a:hlinkClick r:id="rId4"/>
              </a:rPr>
              <a:t>kind</a:t>
            </a:r>
            <a:r>
              <a:rPr lang="cs-CZ" dirty="0" smtClean="0">
                <a:hlinkClick r:id="rId4"/>
              </a:rPr>
              <a:t>=lift_</a:t>
            </a:r>
            <a:r>
              <a:rPr lang="cs-CZ" dirty="0" err="1" smtClean="0">
                <a:hlinkClick r:id="rId4"/>
              </a:rPr>
              <a:t>age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aragorn.cz</a:t>
            </a:r>
            <a:r>
              <a:rPr lang="cs-CZ" dirty="0" smtClean="0">
                <a:hlinkClick r:id="rId5"/>
              </a:rPr>
              <a:t>/galerie/oko/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6"/>
              </a:rPr>
              <a:t>http://21stoleti.cz/blog/2009/03/19/</a:t>
            </a:r>
            <a:r>
              <a:rPr lang="cs-CZ" dirty="0" err="1" smtClean="0">
                <a:hlinkClick r:id="rId6"/>
              </a:rPr>
              <a:t>tajemstvi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cichu</a:t>
            </a:r>
            <a:r>
              <a:rPr lang="cs-CZ" dirty="0" smtClean="0">
                <a:hlinkClick r:id="rId6"/>
              </a:rPr>
              <a:t>-co-o-</a:t>
            </a:r>
            <a:r>
              <a:rPr lang="cs-CZ" dirty="0" err="1" smtClean="0">
                <a:hlinkClick r:id="rId6"/>
              </a:rPr>
              <a:t>nas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prozradi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nase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vune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7"/>
              </a:rPr>
              <a:t>http://rock-</a:t>
            </a:r>
            <a:r>
              <a:rPr lang="cs-CZ" dirty="0" err="1" smtClean="0">
                <a:hlinkClick r:id="rId7"/>
              </a:rPr>
              <a:t>world</a:t>
            </a:r>
            <a:r>
              <a:rPr lang="cs-CZ" dirty="0" smtClean="0">
                <a:hlinkClick r:id="rId7"/>
              </a:rPr>
              <a:t>-i.blog.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/0807/</a:t>
            </a:r>
            <a:r>
              <a:rPr lang="cs-CZ" dirty="0" err="1" smtClean="0">
                <a:hlinkClick r:id="rId7"/>
              </a:rPr>
              <a:t>usta</a:t>
            </a:r>
            <a:r>
              <a:rPr lang="cs-CZ" dirty="0" smtClean="0">
                <a:hlinkClick r:id="rId7"/>
              </a:rPr>
              <a:t>-na-</a:t>
            </a:r>
            <a:r>
              <a:rPr lang="cs-CZ" dirty="0" err="1" smtClean="0">
                <a:hlinkClick r:id="rId7"/>
              </a:rPr>
              <a:t>colorizaci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sluncevnas.cz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clanky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leceni</a:t>
            </a:r>
            <a:r>
              <a:rPr lang="cs-CZ" dirty="0" smtClean="0">
                <a:hlinkClick r:id="rId8"/>
              </a:rPr>
              <a:t>/co-se-</a:t>
            </a:r>
            <a:r>
              <a:rPr lang="cs-CZ" dirty="0" err="1" smtClean="0">
                <a:hlinkClick r:id="rId8"/>
              </a:rPr>
              <a:t>da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vycist</a:t>
            </a:r>
            <a:r>
              <a:rPr lang="cs-CZ" dirty="0" smtClean="0">
                <a:hlinkClick r:id="rId8"/>
              </a:rPr>
              <a:t>-z-</a:t>
            </a:r>
            <a:r>
              <a:rPr lang="cs-CZ" dirty="0" err="1" smtClean="0">
                <a:hlinkClick r:id="rId8"/>
              </a:rPr>
              <a:t>obliceje.html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zdravedasna.sk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clanky</a:t>
            </a:r>
            <a:r>
              <a:rPr lang="cs-CZ" dirty="0" smtClean="0">
                <a:hlinkClick r:id="rId9"/>
              </a:rPr>
              <a:t>/ach-</a:t>
            </a:r>
            <a:r>
              <a:rPr lang="cs-CZ" dirty="0" err="1" smtClean="0">
                <a:hlinkClick r:id="rId9"/>
              </a:rPr>
              <a:t>tie</a:t>
            </a:r>
            <a:r>
              <a:rPr lang="cs-CZ" dirty="0" smtClean="0">
                <a:hlinkClick r:id="rId9"/>
              </a:rPr>
              <a:t>-nervy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patentnimedicina.cz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cz</a:t>
            </a:r>
            <a:r>
              <a:rPr lang="cs-CZ" dirty="0" smtClean="0">
                <a:hlinkClick r:id="rId10"/>
              </a:rPr>
              <a:t>/od-pramene-</a:t>
            </a:r>
            <a:r>
              <a:rPr lang="cs-CZ" dirty="0" err="1" smtClean="0">
                <a:hlinkClick r:id="rId10"/>
              </a:rPr>
              <a:t>cinske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mediciny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ukazky</a:t>
            </a:r>
            <a:r>
              <a:rPr lang="cs-CZ" dirty="0" smtClean="0">
                <a:hlinkClick r:id="rId10"/>
              </a:rPr>
              <a:t>-z-cd-</a:t>
            </a:r>
            <a:r>
              <a:rPr lang="cs-CZ" dirty="0" err="1" smtClean="0">
                <a:hlinkClick r:id="rId10"/>
              </a:rPr>
              <a:t>prilozeneho</a:t>
            </a:r>
            <a:r>
              <a:rPr lang="cs-CZ" dirty="0" smtClean="0">
                <a:hlinkClick r:id="rId10"/>
              </a:rPr>
              <a:t>-ke-knize-</a:t>
            </a:r>
            <a:r>
              <a:rPr lang="cs-CZ" dirty="0" err="1" smtClean="0">
                <a:hlinkClick r:id="rId10"/>
              </a:rPr>
              <a:t>praminky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lemovane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kaminky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cerveny</a:t>
            </a:r>
            <a:r>
              <a:rPr lang="cs-CZ" dirty="0" smtClean="0">
                <a:hlinkClick r:id="rId10"/>
              </a:rPr>
              <a:t>-jazyk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toplekar.cz</a:t>
            </a:r>
            <a:r>
              <a:rPr lang="cs-CZ" dirty="0" smtClean="0">
                <a:hlinkClick r:id="rId11"/>
              </a:rPr>
              <a:t>/archiv-</a:t>
            </a:r>
            <a:r>
              <a:rPr lang="cs-CZ" dirty="0" err="1" smtClean="0">
                <a:hlinkClick r:id="rId11"/>
              </a:rPr>
              <a:t>clanku</a:t>
            </a:r>
            <a:r>
              <a:rPr lang="cs-CZ" dirty="0" smtClean="0">
                <a:hlinkClick r:id="rId11"/>
              </a:rPr>
              <a:t>/poznejte-</a:t>
            </a:r>
            <a:r>
              <a:rPr lang="cs-CZ" dirty="0" err="1" smtClean="0">
                <a:hlinkClick r:id="rId11"/>
              </a:rPr>
              <a:t>zhoubny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nador</a:t>
            </a:r>
            <a:r>
              <a:rPr lang="cs-CZ" dirty="0" smtClean="0">
                <a:hlinkClick r:id="rId11"/>
              </a:rPr>
              <a:t>-krku-</a:t>
            </a:r>
            <a:r>
              <a:rPr lang="cs-CZ" dirty="0" err="1" smtClean="0">
                <a:hlinkClick r:id="rId11"/>
              </a:rPr>
              <a:t>vcas.html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2"/>
              </a:rPr>
              <a:t>http://cz.123rf.com/</a:t>
            </a:r>
            <a:r>
              <a:rPr lang="cs-CZ" dirty="0" err="1" smtClean="0">
                <a:hlinkClick r:id="rId12"/>
              </a:rPr>
              <a:t>photo</a:t>
            </a:r>
            <a:r>
              <a:rPr lang="cs-CZ" dirty="0" smtClean="0">
                <a:hlinkClick r:id="rId12"/>
              </a:rPr>
              <a:t>_8853060_</a:t>
            </a:r>
            <a:r>
              <a:rPr lang="cs-CZ" dirty="0" err="1" smtClean="0">
                <a:hlinkClick r:id="rId12"/>
              </a:rPr>
              <a:t>well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done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rubber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stamp.html</a:t>
            </a: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147</TotalTime>
  <Words>202</Words>
  <Application>Microsoft Office PowerPoint</Application>
  <PresentationFormat>On-screen Show (4:3)</PresentationFormat>
  <Paragraphs>116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15</vt:i4>
      </vt:variant>
    </vt:vector>
  </HeadingPairs>
  <TitlesOfParts>
    <vt:vector size="28" baseType="lpstr">
      <vt:lpstr>Arial</vt:lpstr>
      <vt:lpstr>Gill Sans MT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 HUMAN BODY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HUMAN BODY</dc:title>
  <dc:creator>Matyáš</dc:creator>
  <cp:lastModifiedBy>PC23545</cp:lastModifiedBy>
  <cp:revision>7</cp:revision>
  <dcterms:created xsi:type="dcterms:W3CDTF">2013-03-18T13:22:33Z</dcterms:created>
  <dcterms:modified xsi:type="dcterms:W3CDTF">2013-08-20T10:44:00Z</dcterms:modified>
</cp:coreProperties>
</file>