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5" r:id="rId4"/>
    <p:sldId id="258" r:id="rId5"/>
    <p:sldId id="261" r:id="rId6"/>
    <p:sldId id="262" r:id="rId7"/>
    <p:sldId id="263" r:id="rId8"/>
    <p:sldId id="266" r:id="rId9"/>
    <p:sldId id="267" r:id="rId10"/>
    <p:sldId id="268" r:id="rId11"/>
    <p:sldId id="269" r:id="rId12"/>
    <p:sldId id="270" r:id="rId13"/>
    <p:sldId id="272" r:id="rId14"/>
    <p:sldId id="271" r:id="rId15"/>
    <p:sldId id="264" r:id="rId1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6723" autoAdjust="0"/>
    <p:restoredTop sz="94660"/>
  </p:normalViewPr>
  <p:slideViewPr>
    <p:cSldViewPr>
      <p:cViewPr varScale="1">
        <p:scale>
          <a:sx n="84" d="100"/>
          <a:sy n="84" d="100"/>
        </p:scale>
        <p:origin x="-90" y="-1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tIns="0" rIns="18288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4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407E68-8890-46B0-B47B-CECA50E10712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C3B054-0232-44FB-BEDE-74B40B9EDD3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145A2F-4BB2-466B-AF29-E03D82CE0A3D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3C2E0E-66C2-4882-A3D8-FF7D8DA2AC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tIns="0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95891F-1A6E-4F3D-951C-AA2A8330E17F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8E8E5D-5B84-4832-B2E9-54AE5D0AEE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E01E38-5A72-457F-8E01-D6C2343D727C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EBDB23-2DC7-4734-93D3-0F487B043F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72543F-639F-4F25-A9F9-8FD1714A8FB9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8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3F40DB-2275-41DE-B26F-A10525FF90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9F923C-2C5A-4209-B442-D5181329E069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4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1AFA34-BDC7-4256-BAAB-0A953A13FF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16AE21-101F-4661-8DF4-07F2FFFB302F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7F74CE-31CA-4553-86C0-824F630F72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FF9980-9B03-47A3-8380-ABFC15F24875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998C99-D38E-4860-8486-06D762BD77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s odříznutým a zakulaceným jedním rohem 8"/>
          <p:cNvSpPr/>
          <p:nvPr/>
        </p:nvSpPr>
        <p:spPr>
          <a:xfrm rot="420000" flipV="1">
            <a:off x="3165475" y="1108075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Pravoúhlý trojúhelník 11"/>
          <p:cNvSpPr/>
          <p:nvPr/>
        </p:nvSpPr>
        <p:spPr>
          <a:xfrm rot="420000" flipV="1">
            <a:off x="8004175" y="5359400"/>
            <a:ext cx="155575" cy="155575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lIns="45720" rIns="45720" bIns="45720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9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5F0EDB-5ACC-4F88-B962-C835F38B5452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10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CD14535-1914-47CC-B3B4-E75ACB15CA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F72694-00E6-49B8-A634-CA56D6AD62FF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F6D0DD-28BC-4F02-9044-3E16AA6B5B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0FA2B4-B1E4-4EC9-B031-A65B1D84467D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23993B-277B-4F09-B81E-FABEB09E1F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938"/>
            <a:ext cx="9163050" cy="104140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938"/>
            <a:ext cx="4762500" cy="6381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28" name="Zástupný symbol pro nadpis 8"/>
          <p:cNvSpPr>
            <a:spLocks noGrp="1"/>
          </p:cNvSpPr>
          <p:nvPr>
            <p:ph type="title"/>
          </p:nvPr>
        </p:nvSpPr>
        <p:spPr bwMode="auto">
          <a:xfrm>
            <a:off x="457200" y="7048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4572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9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935163"/>
            <a:ext cx="8229600" cy="438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>
                    <a:shade val="9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7CA7226-D711-47CA-B111-F975FF846054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>
                    <a:shade val="9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>
                    <a:shade val="9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BC9F8000-BE7D-4270-A0D4-C176EDE38FD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033" name="Skupina 1"/>
          <p:cNvGrpSpPr>
            <a:grpSpLocks/>
          </p:cNvGrpSpPr>
          <p:nvPr/>
        </p:nvGrpSpPr>
        <p:grpSpPr bwMode="auto">
          <a:xfrm>
            <a:off x="-19050" y="203200"/>
            <a:ext cx="9180513" cy="647700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0" r:id="rId4"/>
    <p:sldLayoutId id="2147483669" r:id="rId5"/>
    <p:sldLayoutId id="2147483668" r:id="rId6"/>
    <p:sldLayoutId id="2147483667" r:id="rId7"/>
    <p:sldLayoutId id="2147483666" r:id="rId8"/>
    <p:sldLayoutId id="2147483674" r:id="rId9"/>
    <p:sldLayoutId id="2147483665" r:id="rId10"/>
    <p:sldLayoutId id="2147483664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5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9pPr>
    </p:titleStyle>
    <p:bodyStyle>
      <a:lvl1pPr marL="273050" indent="-273050" algn="l" rtl="0" eaLnBrk="0" fontAlgn="base" hangingPunct="0">
        <a:spcBef>
          <a:spcPct val="20000"/>
        </a:spcBef>
        <a:spcAft>
          <a:spcPct val="0"/>
        </a:spcAft>
        <a:buClr>
          <a:srgbClr val="BF0000"/>
        </a:buClr>
        <a:buSzPct val="9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46063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06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209550" algn="l" rtl="0" eaLnBrk="0" fontAlgn="base" hangingPunct="0">
        <a:spcBef>
          <a:spcPct val="20000"/>
        </a:spcBef>
        <a:spcAft>
          <a:spcPct val="0"/>
        </a:spcAft>
        <a:buClr>
          <a:srgbClr val="BF0000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209550" algn="l" rtl="0" eaLnBrk="0" fontAlgn="base" hangingPunct="0">
        <a:spcBef>
          <a:spcPct val="20000"/>
        </a:spcBef>
        <a:spcAft>
          <a:spcPct val="0"/>
        </a:spcAft>
        <a:buClr>
          <a:srgbClr val="FFF654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png"/><Relationship Id="rId7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7" Type="http://schemas.openxmlformats.org/officeDocument/2006/relationships/image" Target="../media/image15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jpeg"/><Relationship Id="rId4" Type="http://schemas.openxmlformats.org/officeDocument/2006/relationships/image" Target="../media/image20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www.photo-dictionary.com/phrase/460/wreath.html" TargetMode="External"/><Relationship Id="rId13" Type="http://schemas.openxmlformats.org/officeDocument/2006/relationships/hyperlink" Target="http://ct-akvarius.webnode.cz/news/kapr-obecny/" TargetMode="External"/><Relationship Id="rId18" Type="http://schemas.openxmlformats.org/officeDocument/2006/relationships/hyperlink" Target="http://www.kvetiny-kytice.cz/index.asp?menu=802&amp;record=3582" TargetMode="External"/><Relationship Id="rId3" Type="http://schemas.openxmlformats.org/officeDocument/2006/relationships/hyperlink" Target="http://www.naturalmath.com/workshops/scrapexchange/14march2003/" TargetMode="External"/><Relationship Id="rId21" Type="http://schemas.openxmlformats.org/officeDocument/2006/relationships/hyperlink" Target="http://www.thetophouselizard.co.uk/merry-christmas/" TargetMode="External"/><Relationship Id="rId7" Type="http://schemas.openxmlformats.org/officeDocument/2006/relationships/hyperlink" Target="http://www.prettyhome.cn/" TargetMode="External"/><Relationship Id="rId12" Type="http://schemas.openxmlformats.org/officeDocument/2006/relationships/hyperlink" Target="http://prozeny.blesk.cz/clanek/pro-zeny-vanocni-priloha/104583/bajecne-recepty-na-vonave-pernicky.html" TargetMode="External"/><Relationship Id="rId17" Type="http://schemas.openxmlformats.org/officeDocument/2006/relationships/hyperlink" Target="http://www.vanocnidarky2012.cz/" TargetMode="External"/><Relationship Id="rId2" Type="http://schemas.openxmlformats.org/officeDocument/2006/relationships/hyperlink" Target="http://danah-an.blogspot.cz/2010/11/jaky-bude-vas-letosni-vanocni-stromecek.html" TargetMode="External"/><Relationship Id="rId16" Type="http://schemas.openxmlformats.org/officeDocument/2006/relationships/hyperlink" Target="http://www.pro-party.cz/cs/katalog-party-zbozi/kalendarni-udalosti/vanoce/" TargetMode="External"/><Relationship Id="rId20" Type="http://schemas.openxmlformats.org/officeDocument/2006/relationships/hyperlink" Target="http://www.vanocni-stromy.cz/vanocni-strom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chovatelka.cz/clanek/vyrabime-vanocni-dekorace-2dil-2" TargetMode="External"/><Relationship Id="rId11" Type="http://schemas.openxmlformats.org/officeDocument/2006/relationships/hyperlink" Target="http://www.journeygrrrl.com/book-programs/soulful-book/" TargetMode="External"/><Relationship Id="rId5" Type="http://schemas.openxmlformats.org/officeDocument/2006/relationships/hyperlink" Target="http://www.clker.com/clipart-stars-4.html" TargetMode="External"/><Relationship Id="rId15" Type="http://schemas.openxmlformats.org/officeDocument/2006/relationships/hyperlink" Target="http://blog.localnomad.com/en/2012/11/26/why-people-kiss-under-the-mistletoe-at-christmas/" TargetMode="External"/><Relationship Id="rId10" Type="http://schemas.openxmlformats.org/officeDocument/2006/relationships/hyperlink" Target="http://www.angelamarshall.co.uk/what-to-consider-when-buying-christmas-presents/" TargetMode="External"/><Relationship Id="rId19" Type="http://schemas.openxmlformats.org/officeDocument/2006/relationships/hyperlink" Target="http://zena.centrum.cz/bydleni/interiery/fotogalerie/2011/11/23/hot-cervene-dekorace-zkuste-to/foto/426307/" TargetMode="External"/><Relationship Id="rId4" Type="http://schemas.openxmlformats.org/officeDocument/2006/relationships/hyperlink" Target="http://moravskoslezsky.denik.cz/kultura_region/spolecne-zpivani-vanocnich-koled-na-namesti-uz-zitra-prijdte-i-vy-20121211.html" TargetMode="External"/><Relationship Id="rId9" Type="http://schemas.openxmlformats.org/officeDocument/2006/relationships/hyperlink" Target="http://www.living.cz/vanoce/tip-na-vanocni-dekorace-kouzlo-svicek.html" TargetMode="External"/><Relationship Id="rId14" Type="http://schemas.openxmlformats.org/officeDocument/2006/relationships/hyperlink" Target="http://vanoce-silvestr.cz/vanocni-cukrovi-recepty/" TargetMode="External"/><Relationship Id="rId22" Type="http://schemas.openxmlformats.org/officeDocument/2006/relationships/hyperlink" Target="http://www.arara.cz/product/178304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3400" y="1700808"/>
            <a:ext cx="7851648" cy="1499592"/>
          </a:xfrm>
        </p:spPr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6600" dirty="0" smtClean="0">
                <a:latin typeface="Times New Roman" pitchFamily="18" charset="0"/>
                <a:cs typeface="Times New Roman" pitchFamily="18" charset="0"/>
              </a:rPr>
              <a:t>CHRISTMAS</a:t>
            </a:r>
            <a:endParaRPr lang="cs-CZ" sz="6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314" name="Podnadpis 2"/>
          <p:cNvSpPr>
            <a:spLocks noGrp="1"/>
          </p:cNvSpPr>
          <p:nvPr>
            <p:ph type="subTitle" idx="1"/>
          </p:nvPr>
        </p:nvSpPr>
        <p:spPr>
          <a:xfrm>
            <a:off x="395288" y="3716338"/>
            <a:ext cx="7854950" cy="2617787"/>
          </a:xfrm>
        </p:spPr>
        <p:txBody>
          <a:bodyPr/>
          <a:lstStyle/>
          <a:p>
            <a:pPr marR="0" algn="ctr" eaLnBrk="1" hangingPunct="1">
              <a:lnSpc>
                <a:spcPct val="80000"/>
              </a:lnSpc>
            </a:pPr>
            <a:r>
              <a:rPr lang="cs-CZ" sz="1400" b="1" smtClean="0">
                <a:latin typeface="Times New Roman" pitchFamily="18" charset="0"/>
              </a:rPr>
              <a:t>Název školy: </a:t>
            </a:r>
            <a:r>
              <a:rPr lang="cs-CZ" sz="1400" smtClean="0">
                <a:latin typeface="Times New Roman" pitchFamily="18" charset="0"/>
              </a:rPr>
              <a:t>Základní škola a mateřská škola Bělá</a:t>
            </a:r>
          </a:p>
          <a:p>
            <a:pPr marR="0" algn="ctr" eaLnBrk="1" hangingPunct="1">
              <a:lnSpc>
                <a:spcPct val="80000"/>
              </a:lnSpc>
            </a:pPr>
            <a:r>
              <a:rPr lang="cs-CZ" sz="1400" b="1" smtClean="0">
                <a:latin typeface="Times New Roman" pitchFamily="18" charset="0"/>
              </a:rPr>
              <a:t>Autor: </a:t>
            </a:r>
            <a:r>
              <a:rPr lang="cs-CZ" sz="1400" smtClean="0">
                <a:latin typeface="Times New Roman" pitchFamily="18" charset="0"/>
              </a:rPr>
              <a:t>Mgr. Ivana Pavlíčková</a:t>
            </a:r>
          </a:p>
          <a:p>
            <a:pPr marR="0" algn="ctr" eaLnBrk="1" hangingPunct="1">
              <a:lnSpc>
                <a:spcPct val="80000"/>
              </a:lnSpc>
            </a:pPr>
            <a:r>
              <a:rPr lang="cs-CZ" sz="1400" b="1" smtClean="0">
                <a:latin typeface="Times New Roman" pitchFamily="18" charset="0"/>
              </a:rPr>
              <a:t>Název: </a:t>
            </a:r>
            <a:r>
              <a:rPr lang="cs-CZ" sz="1400" smtClean="0">
                <a:latin typeface="Times New Roman" pitchFamily="18" charset="0"/>
              </a:rPr>
              <a:t>VY_32_INOVACE_14_Christmas</a:t>
            </a:r>
          </a:p>
          <a:p>
            <a:pPr marR="0" algn="ctr" eaLnBrk="1" hangingPunct="1">
              <a:lnSpc>
                <a:spcPct val="80000"/>
              </a:lnSpc>
            </a:pPr>
            <a:r>
              <a:rPr lang="cs-CZ" sz="1400" b="1" smtClean="0">
                <a:latin typeface="Times New Roman" pitchFamily="18" charset="0"/>
              </a:rPr>
              <a:t>Období: </a:t>
            </a:r>
            <a:r>
              <a:rPr lang="cs-CZ" sz="1400" smtClean="0">
                <a:latin typeface="Times New Roman" pitchFamily="18" charset="0"/>
              </a:rPr>
              <a:t>leden 2013 – červen 2013</a:t>
            </a:r>
          </a:p>
          <a:p>
            <a:pPr marR="0" algn="ctr" eaLnBrk="1" hangingPunct="1">
              <a:lnSpc>
                <a:spcPct val="80000"/>
              </a:lnSpc>
            </a:pPr>
            <a:r>
              <a:rPr lang="cs-CZ" sz="1400" b="1" smtClean="0">
                <a:latin typeface="Times New Roman" pitchFamily="18" charset="0"/>
              </a:rPr>
              <a:t>Vzdělávací oblast: </a:t>
            </a:r>
            <a:r>
              <a:rPr lang="cs-CZ" sz="1400" smtClean="0">
                <a:latin typeface="Times New Roman" pitchFamily="18" charset="0"/>
              </a:rPr>
              <a:t>Jazyk a jazyková komunikace</a:t>
            </a:r>
          </a:p>
          <a:p>
            <a:pPr marR="0" algn="ctr" eaLnBrk="1" hangingPunct="1">
              <a:lnSpc>
                <a:spcPct val="80000"/>
              </a:lnSpc>
            </a:pPr>
            <a:r>
              <a:rPr lang="cs-CZ" sz="1400" b="1" smtClean="0">
                <a:latin typeface="Times New Roman" pitchFamily="18" charset="0"/>
              </a:rPr>
              <a:t>Téma hodiny: </a:t>
            </a:r>
            <a:r>
              <a:rPr lang="cs-CZ" sz="1400" smtClean="0">
                <a:latin typeface="Times New Roman" pitchFamily="18" charset="0"/>
              </a:rPr>
              <a:t>Christmas</a:t>
            </a:r>
          </a:p>
          <a:p>
            <a:pPr marR="0" algn="ctr" eaLnBrk="1" hangingPunct="1">
              <a:lnSpc>
                <a:spcPct val="80000"/>
              </a:lnSpc>
            </a:pPr>
            <a:r>
              <a:rPr lang="cs-CZ" sz="1400" b="1" smtClean="0">
                <a:latin typeface="Times New Roman" pitchFamily="18" charset="0"/>
              </a:rPr>
              <a:t>Ročník: </a:t>
            </a:r>
            <a:r>
              <a:rPr lang="cs-CZ" sz="1400" smtClean="0">
                <a:latin typeface="Times New Roman" pitchFamily="18" charset="0"/>
              </a:rPr>
              <a:t>3.</a:t>
            </a:r>
          </a:p>
          <a:p>
            <a:pPr marR="0" algn="ctr" eaLnBrk="1" hangingPunct="1">
              <a:lnSpc>
                <a:spcPct val="80000"/>
              </a:lnSpc>
            </a:pPr>
            <a:r>
              <a:rPr lang="cs-CZ" sz="1400" b="1" smtClean="0">
                <a:latin typeface="Times New Roman" pitchFamily="18" charset="0"/>
              </a:rPr>
              <a:t>Číslo a název klíčové aktivity: </a:t>
            </a:r>
            <a:r>
              <a:rPr lang="cs-CZ" sz="1400" smtClean="0">
                <a:latin typeface="Times New Roman" pitchFamily="18" charset="0"/>
              </a:rPr>
              <a:t>III/2 Inovace a zkvalitnění výuky prostřednictvím ICT</a:t>
            </a:r>
          </a:p>
          <a:p>
            <a:pPr marR="0" algn="ctr" eaLnBrk="1" hangingPunct="1">
              <a:lnSpc>
                <a:spcPct val="80000"/>
              </a:lnSpc>
            </a:pPr>
            <a:r>
              <a:rPr lang="cs-CZ" sz="1400" b="1" smtClean="0">
                <a:latin typeface="Times New Roman" pitchFamily="18" charset="0"/>
              </a:rPr>
              <a:t>Číslo projektu: </a:t>
            </a:r>
            <a:r>
              <a:rPr lang="cs-CZ" sz="1400" smtClean="0">
                <a:latin typeface="Times New Roman" pitchFamily="18" charset="0"/>
              </a:rPr>
              <a:t>CZ.1.07/1.4.00/21.1334</a:t>
            </a:r>
          </a:p>
          <a:p>
            <a:pPr marR="0" eaLnBrk="1" hangingPunct="1">
              <a:lnSpc>
                <a:spcPct val="80000"/>
              </a:lnSpc>
            </a:pPr>
            <a:endParaRPr lang="cs-CZ" sz="1400" smtClean="0">
              <a:latin typeface="Times New Roman" pitchFamily="18" charset="0"/>
            </a:endParaRPr>
          </a:p>
        </p:txBody>
      </p:sp>
      <p:pic>
        <p:nvPicPr>
          <p:cNvPr id="1331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55650" y="549275"/>
            <a:ext cx="7772400" cy="1439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Picture 2" descr="http://www.pinesandneedles.com/images/site/christmas-tree-decoration-service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95288" y="620713"/>
            <a:ext cx="2484437" cy="3671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38" name="Picture 4" descr="Stars Clip Art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24525" y="2636838"/>
            <a:ext cx="2686050" cy="2305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39" name="Picture 6" descr="http://www.chovatelka.cz/system/files/posts/402/images/original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79388" y="4437063"/>
            <a:ext cx="2992437" cy="2160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0" name="Picture 8" descr="https://encrypted-tbn1.gstatic.com/images?q=tbn:ANd9GcRF-d676XnfXTSB62oyb_o5B0t6nblkanV5dkq2I3sW826qMVHm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588125" y="765175"/>
            <a:ext cx="2251075" cy="1685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41" name="AutoShape 10" descr="http://www.photo-dictionary.com/photofiles/list/460/837wreath.jp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>
              <a:latin typeface="Constantia" pitchFamily="18" charset="0"/>
            </a:endParaRPr>
          </a:p>
        </p:txBody>
      </p:sp>
      <p:pic>
        <p:nvPicPr>
          <p:cNvPr id="14342" name="Picture 4" descr="https://encrypted-tbn0.gstatic.com/images?q=tbn:ANd9GcQQ3HmdvxB6eV-jsIrXah61o9z8uPC3xOQ9Vg6JXlihTMFmS_W9TA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635375" y="1125538"/>
            <a:ext cx="2305050" cy="219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3" name="Picture 12" descr="http://www.living.cz/uploads/thumbs/647x/gallery/old_gallery_15/2/14389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724525" y="4868863"/>
            <a:ext cx="2201863" cy="1651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4" name="Picture 14" descr="http://www.angelamarshall.co.uk/wp-content/uploads/2011/12/iStock_000013838726Small.jp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2916238" y="3500438"/>
            <a:ext cx="2478087" cy="1873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2124075" y="908050"/>
            <a:ext cx="1639888" cy="369888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 err="1"/>
              <a:t>Christmas</a:t>
            </a:r>
            <a:r>
              <a:rPr lang="cs-CZ" dirty="0"/>
              <a:t> </a:t>
            </a:r>
            <a:r>
              <a:rPr lang="cs-CZ" dirty="0" err="1"/>
              <a:t>tree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5724525" y="836613"/>
            <a:ext cx="1165225" cy="369887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 err="1">
                <a:latin typeface="Times New Roman" pitchFamily="18" charset="0"/>
                <a:cs typeface="Times New Roman" pitchFamily="18" charset="0"/>
              </a:rPr>
              <a:t>light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chain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492500" y="5373688"/>
            <a:ext cx="1079500" cy="36830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 err="1"/>
              <a:t>presents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4135117" y="3244334"/>
            <a:ext cx="873765" cy="369332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 err="1"/>
              <a:t>wreath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323850" y="4365625"/>
            <a:ext cx="1706563" cy="36830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 err="1"/>
              <a:t>Christmas</a:t>
            </a:r>
            <a:r>
              <a:rPr lang="cs-CZ" dirty="0"/>
              <a:t> </a:t>
            </a:r>
            <a:r>
              <a:rPr lang="cs-CZ" dirty="0" err="1"/>
              <a:t>bulb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8028384" y="3140968"/>
            <a:ext cx="651140" cy="369332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 err="1"/>
              <a:t>stars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7956376" y="5445224"/>
            <a:ext cx="934871" cy="369332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 err="1"/>
              <a:t>candles</a:t>
            </a:r>
            <a:endParaRPr lang="cs-CZ" dirty="0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1" name="Picture 2" descr="https://encrypted-tbn1.gstatic.com/images?q=tbn:ANd9GcQQKMx0JYnLxIn65CZcW7SkS6G2Ll7TFRJGsLoUAuoH-BtPFa3Ss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95288" y="692150"/>
            <a:ext cx="2913062" cy="2108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2" name="Picture 6" descr="http://files.ct-akvarius.webnode.cz/200000529-8a2e58b27c/kapr%20obecny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95288" y="4508500"/>
            <a:ext cx="3090862" cy="1873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3" name="Picture 8" descr="http://vanoce-silvestr.cz/media/image/cukrovis05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763713" y="2492375"/>
            <a:ext cx="2374900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Picture 4" descr="http://img.blesk.cz/img/1/gallery/255949_pernik-peceni-pernicky-vanocni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011863" y="4265613"/>
            <a:ext cx="2844800" cy="2592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5" name="Picture 10" descr="http://blog.localnomad.com/en/wp-content/uploads/2012/11/mistletoe-sprig1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124450" y="549275"/>
            <a:ext cx="3736975" cy="2808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Obdélník 8"/>
          <p:cNvSpPr/>
          <p:nvPr/>
        </p:nvSpPr>
        <p:spPr>
          <a:xfrm>
            <a:off x="2771775" y="620713"/>
            <a:ext cx="990600" cy="36988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 err="1"/>
              <a:t>sparkler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5148263" y="908050"/>
            <a:ext cx="1114425" cy="369888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 err="1"/>
              <a:t>mistletoe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7092950" y="3716338"/>
            <a:ext cx="1374775" cy="369887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 err="1">
                <a:solidFill>
                  <a:schemeClr val="tx1"/>
                </a:solidFill>
              </a:rPr>
              <a:t>gingerbread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23850" y="3933825"/>
            <a:ext cx="619125" cy="368300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 err="1">
                <a:solidFill>
                  <a:schemeClr val="bg1"/>
                </a:solidFill>
              </a:rPr>
              <a:t>carp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563938" y="2420938"/>
            <a:ext cx="836612" cy="369887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 err="1"/>
              <a:t>sweets</a:t>
            </a:r>
            <a:endParaRPr lang="cs-CZ" dirty="0"/>
          </a:p>
        </p:txBody>
      </p:sp>
      <p:pic>
        <p:nvPicPr>
          <p:cNvPr id="15371" name="Picture 12" descr="http://www.kvetiny-kytice.cz/data/USR_037_DEFAULT/hvezda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356100" y="3357563"/>
            <a:ext cx="1871663" cy="1871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" name="Obdélník 14"/>
          <p:cNvSpPr/>
          <p:nvPr/>
        </p:nvSpPr>
        <p:spPr>
          <a:xfrm>
            <a:off x="3995738" y="4724400"/>
            <a:ext cx="1179512" cy="369888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 err="1">
                <a:solidFill>
                  <a:schemeClr val="tx1"/>
                </a:solidFill>
              </a:rPr>
              <a:t>poinsettia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613"/>
            <a:ext cx="8229600" cy="5487987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endParaRPr lang="cs-CZ" smtClean="0"/>
          </a:p>
          <a:p>
            <a:pPr eaLnBrk="1" hangingPunct="1">
              <a:buFont typeface="Wingdings 2" pitchFamily="18" charset="2"/>
              <a:buNone/>
            </a:pPr>
            <a:endParaRPr lang="cs-CZ" smtClean="0"/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We wish you a Merry Christmas!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We wish you a Merry Christmas!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We wish you a Merry Christmas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And a Happy New Year!</a:t>
            </a:r>
          </a:p>
        </p:txBody>
      </p:sp>
      <p:pic>
        <p:nvPicPr>
          <p:cNvPr id="16386" name="Picture 2" descr="http://g.denik.cz/57/51/ov-vanoce021212-3_denik-380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72000" y="3429000"/>
            <a:ext cx="4032250" cy="3024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539750" y="836613"/>
            <a:ext cx="2519363" cy="523875"/>
          </a:xfrm>
          <a:prstGeom prst="rect">
            <a:avLst/>
          </a:prstGeom>
        </p:spPr>
        <p:style>
          <a:lnRef idx="0">
            <a:scrgbClr r="0" g="0" b="0"/>
          </a:lnRef>
          <a:fillRef idx="1001">
            <a:schemeClr val="dk2"/>
          </a:fillRef>
          <a:effectRef idx="0">
            <a:scrgbClr r="0" g="0" b="0"/>
          </a:effectRef>
          <a:fontRef idx="major"/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Listen </a:t>
            </a:r>
            <a:r>
              <a:rPr lang="cs-CZ" sz="2800" dirty="0" err="1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28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sing</a:t>
            </a:r>
            <a:r>
              <a:rPr lang="cs-CZ" sz="28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09" name="Picture 2" descr="http://www.naturalmath.com/workshops/scrapexchange/14march2003/snowflake3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31913" y="1700213"/>
            <a:ext cx="6192837" cy="4818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2843213" y="908050"/>
            <a:ext cx="3168650" cy="523875"/>
          </a:xfrm>
          <a:prstGeom prst="rect">
            <a:avLst/>
          </a:prstGeom>
        </p:spPr>
        <p:style>
          <a:lnRef idx="0">
            <a:scrgbClr r="0" g="0" b="0"/>
          </a:lnRef>
          <a:fillRef idx="1001">
            <a:schemeClr val="dk2"/>
          </a:fillRef>
          <a:effectRef idx="0">
            <a:scrgbClr r="0" g="0" b="0"/>
          </a:effectRef>
          <a:fontRef idx="major"/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err="1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Make</a:t>
            </a:r>
            <a:r>
              <a:rPr lang="cs-CZ" sz="28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2800" dirty="0" err="1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snowflake</a:t>
            </a:r>
            <a:endParaRPr lang="cs-CZ" sz="28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3" name="Picture 2" descr="http://www.pro-party.cz/images/christmas_tree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95288" y="333375"/>
            <a:ext cx="3744912" cy="5372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4" name="Picture 4" descr="http://www.i60.cz/obrazky/velke/00_201212101219417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50825" y="5084763"/>
            <a:ext cx="1512888" cy="148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5" name="Picture 6" descr="http://www.vanocnidarky2012.cz/images/darky_velky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555875" y="5013325"/>
            <a:ext cx="2136775" cy="1439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6" name="Picture 8" descr="http://img.aktualne.centrum.cz/461/91/4619192-spicka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763713" y="0"/>
            <a:ext cx="1122362" cy="692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Obdélník 7"/>
          <p:cNvSpPr/>
          <p:nvPr/>
        </p:nvSpPr>
        <p:spPr>
          <a:xfrm>
            <a:off x="7524328" y="2852936"/>
            <a:ext cx="558166" cy="369332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star</a:t>
            </a:r>
          </a:p>
        </p:txBody>
      </p:sp>
      <p:sp>
        <p:nvSpPr>
          <p:cNvPr id="9" name="Obdélník 8"/>
          <p:cNvSpPr/>
          <p:nvPr/>
        </p:nvSpPr>
        <p:spPr>
          <a:xfrm>
            <a:off x="5003800" y="1844675"/>
            <a:ext cx="1706563" cy="369888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 err="1"/>
              <a:t>Christmas</a:t>
            </a:r>
            <a:r>
              <a:rPr lang="cs-CZ" dirty="0"/>
              <a:t> </a:t>
            </a:r>
            <a:r>
              <a:rPr lang="cs-CZ" dirty="0" err="1"/>
              <a:t>bulb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7092950" y="4365625"/>
            <a:ext cx="1079500" cy="36830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 err="1"/>
              <a:t>presents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372225" y="1052513"/>
            <a:ext cx="1639888" cy="369887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 err="1"/>
              <a:t>Christmas</a:t>
            </a:r>
            <a:r>
              <a:rPr lang="cs-CZ" dirty="0"/>
              <a:t> </a:t>
            </a:r>
            <a:r>
              <a:rPr lang="cs-CZ" dirty="0" err="1"/>
              <a:t>tree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5580063" y="3357563"/>
            <a:ext cx="684212" cy="36830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 err="1">
                <a:latin typeface="Times New Roman" pitchFamily="18" charset="0"/>
                <a:cs typeface="Times New Roman" pitchFamily="18" charset="0"/>
              </a:rPr>
              <a:t>chain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580063" y="5373688"/>
            <a:ext cx="601662" cy="368300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 err="1">
                <a:solidFill>
                  <a:schemeClr val="tx1"/>
                </a:solidFill>
              </a:rPr>
              <a:t>bow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>
    <p:check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49 0.08177 C -0.03872 0.11481 -0.04288 0.14091 -0.04774 0.17209 C -0.04497 0.22338 -0.04514 0.2437 -0.02518 0.28367 C -0.01997 0.31069 -0.02431 0.29591 -0.00903 0.32663 L -0.00903 0.32663 C -0.00799 0.33079 -0.00729 0.33541 -0.00573 0.33934 C -0.00191 0.34835 0.00712 0.36521 0.00712 0.36521 C 0.01476 0.3957 0.00989 0.38323 0.01996 0.40379 C 0.02101 0.41534 0.02326 0.42666 0.02326 0.43821 C 0.02326 0.51467 0.03316 0.6043 -0.02188 0.65281 C -0.0283 0.65858 -0.03403 0.66667 -0.04132 0.6699 C -0.06476 0.68029 -0.05399 0.67614 -0.07361 0.68284 C -0.10972 0.68145 -0.18455 0.69739 -0.22518 0.66135 C -0.22969 0.65281 -0.23559 0.64518 -0.23802 0.63548 C -0.23924 0.63132 -0.23993 0.6267 -0.24132 0.62278 C -0.25677 0.58235 -0.23837 0.64172 -0.25417 0.59275 C -0.26007 0.5745 -0.25972 0.56041 -0.26736 0.54123 C -0.27274 0.50381 -0.27795 0.46685 -0.28333 0.42943 C -0.28559 0.37815 -0.28715 0.32432 -0.29931 0.27512 C -0.30052 0.26357 -0.30122 0.25202 -0.30261 0.2407 C -0.30417 0.22915 -0.30781 0.21806 -0.30903 0.20628 C -0.31268 0.16771 -0.30972 0.18295 -0.31545 0.15916 C -0.3184 0.13259 -0.32083 0.11088 -0.32847 0.08616 C -0.33785 0.02218 -0.3658 -0.0231 -0.39931 -0.06838 C -0.40938 -0.08201 -0.41563 -0.1058 -0.42847 -0.1155 C -0.43229 -0.1185 -0.43698 -0.1185 -0.44149 -0.11989 C -0.44479 -0.12428 -0.44722 -0.12982 -0.45104 -0.13283 C -0.46424 -0.14253 -0.48507 -0.14599 -0.49931 -0.14992 C -0.53715 -0.14761 -0.57014 -0.149 -0.60573 -0.13698 C -0.61233 -0.13467 -0.61945 -0.13352 -0.62518 -0.12844 C -0.63594 -0.11897 -0.64827 -0.10395 -0.66059 -0.09841 C -0.66823 -0.08847 -0.66511 -0.09286 -0.67031 -0.08547 " pathEditMode="relative" ptsTypes="fffFfffffffffffffffffffffffffffA">
                                      <p:cBhvr>
                                        <p:cTn id="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3247 0.01644 C 0.15382 0.01783 0.17535 0.01806 0.1967 0.02037 C 0.21493 0.02223 0.22847 0.05162 0.23663 0.06991 C 0.23802 0.07686 0.23924 0.0838 0.24097 0.09074 C 0.24045 0.11436 0.24514 0.13982 0.2382 0.16135 C 0.2309 0.18426 0.21667 0.20139 0.20382 0.21852 C 0.19115 0.23542 0.18177 0.25209 0.16389 0.25857 C 0.15486 0.26621 0.12986 0.26644 0.11806 0.26806 C 0.07917 0.26667 0.06354 0.26968 0.03247 0.25648 C 0.02361 0.25278 0.01406 0.24977 0.00521 0.24699 C 0.00052 0.24561 -0.0092 0.24329 -0.0092 0.24329 C -0.01788 0.23542 -0.00868 0.24283 -0.02048 0.2375 C -0.0316 0.23264 -0.04323 0.22709 -0.05469 0.22408 C -0.06232 0.22223 -0.06996 0.22223 -0.07778 0.22037 C -0.08003 0.21991 -0.08229 0.21922 -0.08489 0.21852 C -0.08854 0.21736 -0.09236 0.21551 -0.09618 0.21459 C -0.10208 0.21297 -0.11337 0.21088 -0.11337 0.21088 C -0.12639 0.20209 -0.15364 0.19769 -0.1691 0.19561 C -0.17101 0.19445 -0.17274 0.1926 -0.17465 0.1919 C -0.17934 0.19005 -0.18906 0.18797 -0.18906 0.18797 C -0.20903 0.175 -0.23021 0.1669 -0.25191 0.16135 C -0.25972 0.15602 -0.26771 0.15417 -0.27621 0.15186 C -0.28594 0.14283 -0.29913 0.13681 -0.31042 0.13264 C -0.31962 0.12477 -0.33923 0.12153 -0.35052 0.1176 C -0.36962 0.11111 -0.38941 0.1051 -0.40903 0.10232 C -0.42153 0.09861 -0.43351 0.09676 -0.44618 0.09468 C -0.46719 0.09537 -0.48802 0.09537 -0.50903 0.09653 C -0.5151 0.09676 -0.5217 0.1 -0.5276 0.10232 C -0.53038 0.10348 -0.53611 0.10602 -0.53611 0.10602 C -0.54323 0.11551 -0.53437 0.10486 -0.54323 0.11181 C -0.54739 0.11505 -0.54982 0.11922 -0.55469 0.1213 C -0.55798 0.1257 -0.55868 0.1301 -0.5618 0.13473 C -0.57552 0.18357 -0.54531 0.19422 -0.5191 0.19561 C -0.46528 0.19861 -0.46614 0.17385 -0.46614 0.20139 " pathEditMode="relative" ptsTypes="fffffffffffffffffffffffffffffffffA">
                                      <p:cBhvr>
                                        <p:cTn id="1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181 0.06204 C -0.0125 0.09375 -0.01181 0.11991 -0.01615 0.14954 C -0.02014 0.17662 -0.03889 0.19699 -0.05608 0.20857 C -0.07257 0.21968 -0.04757 0.20973 -0.06615 0.21806 C -0.08386 0.22593 -0.0625 0.21366 -0.08038 0.22385 C -0.09011 0.2294 -0.09879 0.23473 -0.10903 0.23727 C -0.11997 0.24445 -0.13142 0.24676 -0.14323 0.25047 C -0.16233 0.24977 -0.18142 0.24977 -0.20052 0.24862 C -0.21059 0.24815 -0.21962 0.24306 -0.22899 0.23912 C -0.25104 0.22963 -0.28038 0.22014 -0.29757 0.19723 C -0.30139 0.19213 -0.30382 0.18681 -0.30764 0.18195 C -0.31181 0.1676 -0.30955 0.17477 -0.31615 0.15718 C -0.31719 0.15463 -0.3191 0.14954 -0.3191 0.14954 C -0.32361 0.12431 -0.32622 0.09931 -0.32899 0.07338 C -0.32847 0.01436 -0.33507 -0.08009 -0.3191 -0.1456 C -0.31632 -0.17361 -0.30833 -0.19861 -0.3033 -0.22569 C -0.30052 -0.24074 -0.29983 -0.25648 -0.29618 -0.27129 C -0.29479 -0.28217 -0.2934 -0.29143 -0.29045 -0.30185 C -0.28993 -0.3081 -0.28906 -0.31458 -0.28906 -0.32083 C -0.28906 -0.35763 -0.28438 -0.43472 -0.31615 -0.4618 C -0.36285 -0.46088 -0.38611 -0.46782 -0.42188 -0.45601 C -0.42795 -0.45208 -0.43681 -0.44676 -0.44323 -0.44444 C -0.44722 -0.43958 -0.45174 -0.4375 -0.45608 -0.43333 C -0.46111 -0.42847 -0.46528 -0.42245 -0.47049 -0.41805 C -0.47396 -0.41088 -0.47726 -0.40532 -0.48333 -0.40277 C -0.49167 -0.39537 -0.50052 -0.39513 -0.51042 -0.39513 " pathEditMode="relative" ptsTypes="fffffffffffffffffffffffffA">
                                      <p:cBhvr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8819 0.01504 C 0.11545 0.0162 0.13819 0.01643 0.16389 0.02268 C 0.17135 0.02893 0.18073 0.028 0.18819 0.03402 C 0.1974 0.04143 0.19253 0.03912 0.20243 0.04166 C 0.20746 0.0456 0.21163 0.05115 0.21667 0.05509 C 0.21892 0.05694 0.22153 0.05694 0.22378 0.05879 C 0.22969 0.06365 0.23542 0.06875 0.24097 0.07407 C 0.24271 0.07569 0.24375 0.07824 0.24531 0.07986 C 0.2467 0.08125 0.24826 0.0824 0.24965 0.08356 C 0.25052 0.08611 0.25139 0.08888 0.25243 0.0912 C 0.25365 0.09398 0.25556 0.09606 0.25677 0.09884 C 0.26354 0.11504 0.26788 0.14884 0.26962 0.16736 C 0.26944 0.17754 0.27674 0.25509 0.25677 0.27407 C 0.24983 0.2875 0.24236 0.30023 0.23246 0.31018 C 0.23073 0.3118 0.22847 0.3125 0.22674 0.31412 C 0.22465 0.3162 0.22309 0.31967 0.22101 0.32175 C 0.21441 0.32847 0.20608 0.33333 0.19809 0.3368 C 0.19201 0.34259 0.18646 0.34375 0.17951 0.34652 C 0.16024 0.35439 0.18507 0.34537 0.16528 0.35601 C 0.15469 0.36157 0.14253 0.36527 0.13108 0.36736 C 0.11094 0.37662 0.08785 0.37708 0.06667 0.3787 C 0.02187 0.378 -0.02309 0.38194 -0.06754 0.375 C -0.07708 0.37361 -0.08524 0.36759 -0.09479 0.3655 C -0.10469 0.36087 -0.11441 0.35532 -0.12465 0.35208 C -0.13021 0.34722 -0.13559 0.34398 -0.14184 0.34074 C -0.15972 0.32152 -0.18229 0.31666 -0.19896 0.2949 C -0.20382 0.28865 -0.20972 0.28356 -0.21337 0.27592 C -0.21719 0.26805 -0.22066 0.26064 -0.22465 0.253 C -0.2283 0.24629 -0.22917 0.23958 -0.23333 0.23402 C -0.23646 0.22337 -0.23993 0.21296 -0.24479 0.20347 C -0.24879 0.18125 -0.24323 0.20856 -0.24896 0.19027 C -0.25139 0.18263 -0.25017 0.17569 -0.25469 0.16921 C -0.25955 0.15046 -0.26875 0.12476 -0.28333 0.11597 C -0.30486 0.10324 -0.33611 0.10462 -0.35903 0.10462 " pathEditMode="relative" ptsTypes="fffffffffffffffffffffffffffffffffA">
                                      <p:cBhvr>
                                        <p:cTn id="1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041 -0.05579 C -0.0085 -0.06598 -0.00659 -0.07616 -0.00469 -0.08635 C -0.00156 -0.15371 -0.00104 -0.2176 -0.0033 -0.28635 C -0.00382 -0.30232 -0.00521 -0.31806 -0.00764 -0.3338 C -0.00955 -0.34653 -0.01337 -0.37199 -0.01337 -0.37199 C -0.0151 -0.3963 -0.02048 -0.4176 -0.02621 -0.44051 C -0.03003 -0.45579 -0.03281 -0.47061 -0.03906 -0.48449 C -0.04132 -0.50024 -0.05694 -0.53311 -0.06614 -0.54537 C -0.07118 -0.55903 -0.06562 -0.54885 -0.0776 -0.55672 C -0.09028 -0.56505 -0.10225 -0.56899 -0.11614 -0.57199 C -0.11788 -0.57176 -0.13333 -0.57223 -0.13906 -0.56829 C -0.17135 -0.5463 -0.17969 -0.49931 -0.19201 -0.45764 C -0.19357 -0.44329 -0.19774 -0.4301 -0.19896 -0.41574 C -0.20017 -0.40487 -0.20208 -0.38334 -0.20208 -0.38334 C -0.20121 -0.33033 -0.20121 -0.2882 -0.19774 -0.23866 C -0.19653 -0.22524 -0.19462 -0.21204 -0.19323 -0.19862 C -0.19271 -0.19422 -0.19236 -0.18982 -0.19201 -0.18542 C -0.19132 -0.18102 -0.19045 -0.17199 -0.19045 -0.17199 C -0.19097 -0.12315 -0.19097 -0.07408 -0.19201 -0.02524 C -0.19201 -0.0213 -0.196 -0.00139 -0.19618 -0.00047 C -0.20173 0.0331 -0.20746 0.06203 -0.21892 0.09282 C -0.22969 0.12176 -0.21892 0.09166 -0.23194 0.11551 C -0.24166 0.13333 -0.24809 0.14838 -0.26041 0.16319 C -0.26666 0.1706 -0.26979 0.17638 -0.27621 0.18217 C -0.27899 0.18472 -0.28194 0.18726 -0.28472 0.18981 C -0.28611 0.1912 -0.28906 0.19375 -0.28906 0.19375 C -0.29462 0.20555 -0.31545 0.21527 -0.32465 0.22222 C -0.32673 0.22384 -0.3283 0.22638 -0.33038 0.22801 C -0.33802 0.23379 -0.34791 0.23564 -0.35607 0.23935 C -0.38802 0.2537 -0.421 0.25926 -0.45469 0.26226 C -0.48837 0.26111 -0.51701 0.26226 -0.54896 0.25648 C -0.55764 0.25277 -0.56719 0.24884 -0.57621 0.24699 C -0.58646 0.2449 -0.58837 0.24583 -0.59757 0.24328 C -0.61111 0.23935 -0.62517 0.22986 -0.63906 0.22986 " pathEditMode="relative" ptsTypes="fffffffffffffffffffffffffffffffffA">
                                      <p:cBhvr>
                                        <p:cTn id="2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413 -0.05047 C 0.02725 -0.06366 0.02482 -0.05903 0.02986 -0.06574 C 0.03454 -0.08519 0.04461 -0.10139 0.05416 -0.11713 C 0.06197 -0.1301 0.06909 -0.14398 0.07691 -0.15718 C 0.08402 -0.16922 0.09427 -0.18033 0.1026 -0.19144 C 0.10972 -0.20093 0.11562 -0.20926 0.12413 -0.21621 C 0.13854 -0.24028 0.1618 -0.2544 0.17986 -0.27338 C 0.19027 -0.28449 0.20086 -0.29445 0.20972 -0.30764 C 0.21979 -0.32269 0.22673 -0.33773 0.23559 -0.35324 C 0.23767 -0.36181 0.23923 -0.37176 0.24409 -0.37801 C 0.24947 -0.41505 0.25434 -0.45648 0.24114 -0.49051 C 0.23975 -0.50741 0.23697 -0.52223 0.23263 -0.53797 C 0.22986 -0.54792 0.22934 -0.55903 0.22552 -0.56852 C 0.21753 -0.58866 0.20972 -0.5963 0.19548 -0.60672 C 0.1934 -0.60834 0.19184 -0.61088 0.18975 -0.61227 C 0.175 -0.6213 0.15694 -0.62361 0.14114 -0.6257 C 0.11875 -0.625 0.09652 -0.625 0.07413 -0.62385 C 0.06909 -0.62361 0.05972 -0.61806 0.05972 -0.61806 C 0.05486 -0.61297 0.05034 -0.61135 0.04548 -0.60672 C 0.0375 -0.59908 0.03055 -0.58982 0.02274 -0.58195 C 0.02083 -0.5801 0.02013 -0.57662 0.0184 -0.57431 C 0.01666 -0.57199 0.01441 -0.57084 0.01267 -0.56852 C 0.00729 -0.56135 0.00468 -0.55162 -0.00157 -0.54561 C -0.00382 -0.53473 -0.0073 -0.525 -0.01164 -0.51528 C -0.0132 -0.50278 -0.01684 -0.49306 -0.01875 -0.48079 C -0.02223 -0.45857 -0.01997 -0.46783 -0.02448 -0.45232 C -0.02553 -0.43542 -0.02726 -0.41922 -0.03021 -0.40278 C -0.03264 -0.33866 -0.03108 -0.27408 -0.03733 -0.21042 C -0.03976 -0.18519 -0.0415 -0.15579 -0.04879 -0.13241 C -0.05191 -0.10672 -0.06789 -0.06621 -0.07882 -0.04468 C -0.0816 -0.03357 -0.08403 -0.02639 -0.09028 -0.01806 C -0.10035 0.00972 -0.11737 0.03194 -0.13455 0.05254 C -0.14184 0.06134 -0.14601 0.06967 -0.15452 0.07523 C -0.15539 0.07708 -0.15591 0.07986 -0.1573 0.08102 C -0.16632 0.08842 -0.18716 0.09259 -0.1974 0.09444 C -0.22778 0.09259 -0.25018 0.09814 -0.27587 0.0868 C -0.2823 0.08032 -0.28941 0.07592 -0.29584 0.06967 C -0.30921 0.05648 -0.30243 0.06018 -0.31164 0.05625 C -0.32205 0.0456 -0.32987 0.03032 -0.33733 0.0162 C -0.33872 0.01365 -0.34028 0.01111 -0.34167 0.00856 C -0.34358 0.00486 -0.3474 -0.00278 -0.3474 -0.00278 C -0.34983 -0.01297 -0.35243 -0.02361 -0.35591 -0.03334 C -0.3573 -0.04283 -0.35834 -0.05255 -0.36025 -0.06181 C -0.36094 -0.06574 -0.36303 -0.07338 -0.36303 -0.07338 C -0.3665 -0.11991 -0.37483 -0.1669 -0.36303 -0.21412 C -0.35834 -0.30973 -0.36164 -0.39931 -0.36164 -0.49815 " pathEditMode="relative" ptsTypes="fffffffffffffffffffffffffffffffffffffffffffffA">
                                      <p:cBhvr>
                                        <p:cTn id="2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7" name="Picture 6" descr="http://www.vanocnidarky2012.cz/images/darky_velky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9388" y="1844675"/>
            <a:ext cx="5448300" cy="3671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684213" y="981075"/>
            <a:ext cx="1514475" cy="461963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What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?</a:t>
            </a:r>
          </a:p>
        </p:txBody>
      </p:sp>
      <p:sp>
        <p:nvSpPr>
          <p:cNvPr id="4" name="Obdélník 3"/>
          <p:cNvSpPr/>
          <p:nvPr/>
        </p:nvSpPr>
        <p:spPr>
          <a:xfrm>
            <a:off x="6227763" y="2708275"/>
            <a:ext cx="1706562" cy="369888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 err="1"/>
              <a:t>Christmas</a:t>
            </a:r>
            <a:r>
              <a:rPr lang="cs-CZ" dirty="0"/>
              <a:t> </a:t>
            </a:r>
            <a:r>
              <a:rPr lang="cs-CZ" dirty="0" err="1"/>
              <a:t>bulb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6659563" y="3500438"/>
            <a:ext cx="601662" cy="369887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 err="1">
                <a:solidFill>
                  <a:schemeClr val="tx1"/>
                </a:solidFill>
              </a:rPr>
              <a:t>bow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443663" y="4437063"/>
            <a:ext cx="1081087" cy="369887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 err="1"/>
              <a:t>presents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6443663" y="1844675"/>
            <a:ext cx="1166812" cy="369888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 err="1">
                <a:latin typeface="Times New Roman" pitchFamily="18" charset="0"/>
                <a:cs typeface="Times New Roman" pitchFamily="18" charset="0"/>
              </a:rPr>
              <a:t>light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chain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plu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1" name="Picture 4" descr="http://img.blesk.cz/img/1/gallery/255949_pernik-peceni-pernicky-vanocni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95288" y="1412875"/>
            <a:ext cx="5216525" cy="4752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684213" y="981075"/>
            <a:ext cx="1514475" cy="461963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What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?</a:t>
            </a:r>
          </a:p>
        </p:txBody>
      </p:sp>
      <p:sp>
        <p:nvSpPr>
          <p:cNvPr id="5" name="Obdélník 4"/>
          <p:cNvSpPr/>
          <p:nvPr/>
        </p:nvSpPr>
        <p:spPr>
          <a:xfrm>
            <a:off x="6804248" y="3284984"/>
            <a:ext cx="558166" cy="369332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star</a:t>
            </a:r>
          </a:p>
        </p:txBody>
      </p:sp>
      <p:sp>
        <p:nvSpPr>
          <p:cNvPr id="6" name="Obdélník 5"/>
          <p:cNvSpPr/>
          <p:nvPr/>
        </p:nvSpPr>
        <p:spPr>
          <a:xfrm>
            <a:off x="6804025" y="5084763"/>
            <a:ext cx="619125" cy="369887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 err="1">
                <a:solidFill>
                  <a:schemeClr val="bg1"/>
                </a:solidFill>
              </a:rPr>
              <a:t>carp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660232" y="2492896"/>
            <a:ext cx="873765" cy="369332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 err="1"/>
              <a:t>wreath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6372225" y="4292600"/>
            <a:ext cx="1376363" cy="369888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 err="1">
                <a:solidFill>
                  <a:schemeClr val="tx1"/>
                </a:solidFill>
              </a:rPr>
              <a:t>gingerbread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5" name="Picture 12" descr="http://www.kvetiny-kytice.cz/data/USR_037_DEFAULT/hvezda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8313" y="1052513"/>
            <a:ext cx="4464050" cy="4464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684213" y="981075"/>
            <a:ext cx="1514475" cy="461963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What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?</a:t>
            </a:r>
          </a:p>
        </p:txBody>
      </p:sp>
      <p:sp>
        <p:nvSpPr>
          <p:cNvPr id="5" name="Obdélník 4"/>
          <p:cNvSpPr/>
          <p:nvPr/>
        </p:nvSpPr>
        <p:spPr>
          <a:xfrm>
            <a:off x="6227763" y="2133600"/>
            <a:ext cx="619125" cy="368300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 err="1">
                <a:solidFill>
                  <a:schemeClr val="bg1"/>
                </a:solidFill>
              </a:rPr>
              <a:t>carp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795963" y="3716338"/>
            <a:ext cx="1639887" cy="369887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 err="1"/>
              <a:t>Christmas</a:t>
            </a:r>
            <a:r>
              <a:rPr lang="cs-CZ" dirty="0"/>
              <a:t> </a:t>
            </a:r>
            <a:r>
              <a:rPr lang="cs-CZ" dirty="0" err="1"/>
              <a:t>tree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6156325" y="2924175"/>
            <a:ext cx="836613" cy="36988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 err="1"/>
              <a:t>sweets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6084888" y="4437063"/>
            <a:ext cx="1179512" cy="369887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 err="1">
                <a:solidFill>
                  <a:schemeClr val="tx1"/>
                </a:solidFill>
              </a:rPr>
              <a:t>poinsettia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>
    <p:strips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1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29" name="Picture 6" descr="http://www.chovatelka.cz/system/files/posts/402/images/original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1412875"/>
            <a:ext cx="6283325" cy="4537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684213" y="981075"/>
            <a:ext cx="1514475" cy="461963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What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?</a:t>
            </a:r>
          </a:p>
        </p:txBody>
      </p:sp>
      <p:sp>
        <p:nvSpPr>
          <p:cNvPr id="5" name="Obdélník 4"/>
          <p:cNvSpPr/>
          <p:nvPr/>
        </p:nvSpPr>
        <p:spPr>
          <a:xfrm>
            <a:off x="6227763" y="2708275"/>
            <a:ext cx="1706562" cy="369888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 err="1"/>
              <a:t>Christmas</a:t>
            </a:r>
            <a:r>
              <a:rPr lang="cs-CZ" dirty="0"/>
              <a:t> </a:t>
            </a:r>
            <a:r>
              <a:rPr lang="cs-CZ" dirty="0" err="1"/>
              <a:t>bulb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6804025" y="1989138"/>
            <a:ext cx="601663" cy="368300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 err="1">
                <a:solidFill>
                  <a:schemeClr val="tx1"/>
                </a:solidFill>
              </a:rPr>
              <a:t>bow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372225" y="3500438"/>
            <a:ext cx="1376363" cy="369887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 err="1">
                <a:solidFill>
                  <a:schemeClr val="tx1"/>
                </a:solidFill>
              </a:rPr>
              <a:t>gingerbread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227763" y="4437063"/>
            <a:ext cx="1639887" cy="369887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 err="1"/>
              <a:t>Christmas</a:t>
            </a:r>
            <a:r>
              <a:rPr lang="cs-CZ" dirty="0"/>
              <a:t> </a:t>
            </a:r>
            <a:r>
              <a:rPr lang="cs-CZ" dirty="0" err="1"/>
              <a:t>tree</a:t>
            </a:r>
            <a:endParaRPr lang="cs-CZ" dirty="0"/>
          </a:p>
        </p:txBody>
      </p:sp>
    </p:spTree>
  </p:cSld>
  <p:clrMapOvr>
    <a:masterClrMapping/>
  </p:clrMapOvr>
  <p:transition>
    <p:cover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3" name="Picture 4" descr="Stars Clip Art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1052513"/>
            <a:ext cx="4859338" cy="4752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684213" y="981075"/>
            <a:ext cx="1514475" cy="461963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What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?</a:t>
            </a:r>
          </a:p>
        </p:txBody>
      </p:sp>
      <p:sp>
        <p:nvSpPr>
          <p:cNvPr id="5" name="Obdélník 4"/>
          <p:cNvSpPr/>
          <p:nvPr/>
        </p:nvSpPr>
        <p:spPr>
          <a:xfrm>
            <a:off x="6804248" y="3717032"/>
            <a:ext cx="558166" cy="369332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star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6300788" y="1916113"/>
            <a:ext cx="1638300" cy="369887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 err="1"/>
              <a:t>Christmas</a:t>
            </a:r>
            <a:r>
              <a:rPr lang="cs-CZ" dirty="0"/>
              <a:t> </a:t>
            </a:r>
            <a:r>
              <a:rPr lang="cs-CZ" dirty="0" err="1"/>
              <a:t>tree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6659563" y="2924175"/>
            <a:ext cx="836612" cy="36988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 err="1"/>
              <a:t>sweets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6443663" y="4581525"/>
            <a:ext cx="1181100" cy="36830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 err="1">
                <a:solidFill>
                  <a:schemeClr val="tx1"/>
                </a:solidFill>
              </a:rPr>
              <a:t>poinsettia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1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7" name="Picture 2" descr="https://encrypted-tbn1.gstatic.com/images?q=tbn:ANd9GcQQKMx0JYnLxIn65CZcW7SkS6G2Ll7TFRJGsLoUAuoH-BtPFa3Ss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95288" y="1484313"/>
            <a:ext cx="4968875" cy="4465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684213" y="836613"/>
            <a:ext cx="1514475" cy="461962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What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?</a:t>
            </a:r>
          </a:p>
        </p:txBody>
      </p:sp>
      <p:sp>
        <p:nvSpPr>
          <p:cNvPr id="5" name="Obdélník 4"/>
          <p:cNvSpPr/>
          <p:nvPr/>
        </p:nvSpPr>
        <p:spPr>
          <a:xfrm>
            <a:off x="6659563" y="3716338"/>
            <a:ext cx="1081087" cy="369887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 err="1"/>
              <a:t>presents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6516688" y="2133600"/>
            <a:ext cx="1165225" cy="36830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 err="1">
                <a:latin typeface="Times New Roman" pitchFamily="18" charset="0"/>
                <a:cs typeface="Times New Roman" pitchFamily="18" charset="0"/>
              </a:rPr>
              <a:t>light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chain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516688" y="2997200"/>
            <a:ext cx="1374775" cy="368300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 err="1">
                <a:solidFill>
                  <a:schemeClr val="tx1"/>
                </a:solidFill>
              </a:rPr>
              <a:t>gingerbread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732588" y="4437063"/>
            <a:ext cx="990600" cy="36988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 err="1"/>
              <a:t>sparkler</a:t>
            </a:r>
            <a:endParaRPr lang="cs-CZ" dirty="0"/>
          </a:p>
        </p:txBody>
      </p:sp>
    </p:spTree>
  </p:cSld>
  <p:clrMapOvr>
    <a:masterClrMapping/>
  </p:clrMapOvr>
  <p:transition>
    <p:comb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8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1" name="Picture 2" descr="http://www.arara.cz/i/imgs_orig/545/408545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260350"/>
            <a:ext cx="8858250" cy="623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5" name="Picture 2" descr="http://www.thetophouselizard.co.uk/wp-content/uploads/2012/12/merry_christmas_11_1200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9388" y="620713"/>
            <a:ext cx="8569325" cy="590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blinds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5175"/>
            <a:ext cx="8229600" cy="5559425"/>
          </a:xfrm>
        </p:spPr>
        <p:txBody>
          <a:bodyPr>
            <a:normAutofit fontScale="55000" lnSpcReduction="20000"/>
          </a:bodyPr>
          <a:lstStyle/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dirty="0" err="1" smtClean="0"/>
              <a:t>Resources</a:t>
            </a: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dirty="0" smtClean="0">
                <a:solidFill>
                  <a:schemeClr val="tx2">
                    <a:lumMod val="50000"/>
                  </a:schemeClr>
                </a:solidFill>
                <a:hlinkClick r:id="rId2"/>
              </a:rPr>
              <a:t>http://danah-an.blogspot.cz/2010/11/jaky-bude-vas-letosni-vanocni-stromecek.html</a:t>
            </a:r>
            <a:endParaRPr lang="cs-CZ" dirty="0" smtClean="0">
              <a:solidFill>
                <a:schemeClr val="tx2">
                  <a:lumMod val="50000"/>
                </a:schemeClr>
              </a:solidFill>
            </a:endParaRP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dirty="0" smtClean="0">
                <a:solidFill>
                  <a:schemeClr val="tx2">
                    <a:lumMod val="50000"/>
                  </a:schemeClr>
                </a:solidFill>
                <a:hlinkClick r:id="rId3"/>
              </a:rPr>
              <a:t>http://www.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  <a:hlinkClick r:id="rId3"/>
              </a:rPr>
              <a:t>naturalmath.com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  <a:hlinkClick r:id="rId3"/>
              </a:rPr>
              <a:t>/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  <a:hlinkClick r:id="rId3"/>
              </a:rPr>
              <a:t>workshops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  <a:hlinkClick r:id="rId3"/>
              </a:rPr>
              <a:t>/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  <a:hlinkClick r:id="rId3"/>
              </a:rPr>
              <a:t>scrapexchange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  <a:hlinkClick r:id="rId3"/>
              </a:rPr>
              <a:t>/14march2003/</a:t>
            </a:r>
            <a:endParaRPr lang="cs-CZ" dirty="0" smtClean="0">
              <a:solidFill>
                <a:schemeClr val="tx2">
                  <a:lumMod val="50000"/>
                </a:schemeClr>
              </a:solidFill>
            </a:endParaRP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dirty="0" smtClean="0">
                <a:solidFill>
                  <a:schemeClr val="tx2">
                    <a:lumMod val="50000"/>
                  </a:schemeClr>
                </a:solidFill>
                <a:hlinkClick r:id="rId4"/>
              </a:rPr>
              <a:t>http://moravskoslezsky.denik.cz/kultura_region/spolecne-zpivani-vanocnich-koled-na-namesti-uz-zitra-prijdte-i-vy-20121211.html</a:t>
            </a:r>
            <a:endParaRPr lang="cs-CZ" dirty="0" smtClean="0">
              <a:solidFill>
                <a:schemeClr val="tx2">
                  <a:lumMod val="50000"/>
                </a:schemeClr>
              </a:solidFill>
            </a:endParaRP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dirty="0" smtClean="0">
                <a:solidFill>
                  <a:schemeClr val="tx2">
                    <a:lumMod val="50000"/>
                  </a:schemeClr>
                </a:solidFill>
                <a:hlinkClick r:id="rId5"/>
              </a:rPr>
              <a:t>http://www.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  <a:hlinkClick r:id="rId5"/>
              </a:rPr>
              <a:t>clker.com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  <a:hlinkClick r:id="rId5"/>
              </a:rPr>
              <a:t>/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  <a:hlinkClick r:id="rId5"/>
              </a:rPr>
              <a:t>clipart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  <a:hlinkClick r:id="rId5"/>
              </a:rPr>
              <a:t>-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  <a:hlinkClick r:id="rId5"/>
              </a:rPr>
              <a:t>stars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  <a:hlinkClick r:id="rId5"/>
              </a:rPr>
              <a:t>-4.html</a:t>
            </a:r>
            <a:endParaRPr lang="cs-CZ" dirty="0" smtClean="0">
              <a:solidFill>
                <a:schemeClr val="tx2">
                  <a:lumMod val="50000"/>
                </a:schemeClr>
              </a:solidFill>
            </a:endParaRP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dirty="0" smtClean="0">
                <a:solidFill>
                  <a:schemeClr val="tx2">
                    <a:lumMod val="50000"/>
                  </a:schemeClr>
                </a:solidFill>
                <a:hlinkClick r:id="rId6"/>
              </a:rPr>
              <a:t>http://www.chovatelka.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  <a:hlinkClick r:id="rId6"/>
              </a:rPr>
              <a:t>cz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  <a:hlinkClick r:id="rId6"/>
              </a:rPr>
              <a:t>/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  <a:hlinkClick r:id="rId6"/>
              </a:rPr>
              <a:t>clanek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  <a:hlinkClick r:id="rId6"/>
              </a:rPr>
              <a:t>/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  <a:hlinkClick r:id="rId6"/>
              </a:rPr>
              <a:t>vyrabime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  <a:hlinkClick r:id="rId6"/>
              </a:rPr>
              <a:t>-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  <a:hlinkClick r:id="rId6"/>
              </a:rPr>
              <a:t>vanocni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  <a:hlinkClick r:id="rId6"/>
              </a:rPr>
              <a:t>-dekorace-2dil-2</a:t>
            </a:r>
            <a:endParaRPr lang="cs-CZ" dirty="0" smtClean="0">
              <a:solidFill>
                <a:schemeClr val="tx2">
                  <a:lumMod val="50000"/>
                </a:schemeClr>
              </a:solidFill>
            </a:endParaRP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dirty="0" smtClean="0">
                <a:solidFill>
                  <a:schemeClr val="tx2">
                    <a:lumMod val="50000"/>
                  </a:schemeClr>
                </a:solidFill>
                <a:hlinkClick r:id="rId7"/>
              </a:rPr>
              <a:t>http://www.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  <a:hlinkClick r:id="rId7"/>
              </a:rPr>
              <a:t>prettyhome.cn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  <a:hlinkClick r:id="rId7"/>
              </a:rPr>
              <a:t>/</a:t>
            </a:r>
            <a:endParaRPr lang="cs-CZ" dirty="0" smtClean="0">
              <a:solidFill>
                <a:schemeClr val="tx2">
                  <a:lumMod val="50000"/>
                </a:schemeClr>
              </a:solidFill>
            </a:endParaRP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dirty="0" smtClean="0">
                <a:solidFill>
                  <a:schemeClr val="tx2">
                    <a:lumMod val="50000"/>
                  </a:schemeClr>
                </a:solidFill>
                <a:hlinkClick r:id="rId8"/>
              </a:rPr>
              <a:t>http://www.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  <a:hlinkClick r:id="rId8"/>
              </a:rPr>
              <a:t>photo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  <a:hlinkClick r:id="rId8"/>
              </a:rPr>
              <a:t>-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  <a:hlinkClick r:id="rId8"/>
              </a:rPr>
              <a:t>dictionary.com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  <a:hlinkClick r:id="rId8"/>
              </a:rPr>
              <a:t>/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  <a:hlinkClick r:id="rId8"/>
              </a:rPr>
              <a:t>phrase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  <a:hlinkClick r:id="rId8"/>
              </a:rPr>
              <a:t>/460/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  <a:hlinkClick r:id="rId8"/>
              </a:rPr>
              <a:t>wreath.html</a:t>
            </a:r>
            <a:endParaRPr lang="cs-CZ" dirty="0" smtClean="0">
              <a:solidFill>
                <a:schemeClr val="tx2">
                  <a:lumMod val="50000"/>
                </a:schemeClr>
              </a:solidFill>
            </a:endParaRP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dirty="0" smtClean="0">
                <a:solidFill>
                  <a:schemeClr val="tx2">
                    <a:lumMod val="50000"/>
                  </a:schemeClr>
                </a:solidFill>
                <a:hlinkClick r:id="rId9"/>
              </a:rPr>
              <a:t>http://www.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  <a:hlinkClick r:id="rId9"/>
              </a:rPr>
              <a:t>living.cz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  <a:hlinkClick r:id="rId9"/>
              </a:rPr>
              <a:t>/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  <a:hlinkClick r:id="rId9"/>
              </a:rPr>
              <a:t>vanoce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  <a:hlinkClick r:id="rId9"/>
              </a:rPr>
              <a:t>/tip-na-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  <a:hlinkClick r:id="rId9"/>
              </a:rPr>
              <a:t>vanocni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  <a:hlinkClick r:id="rId9"/>
              </a:rPr>
              <a:t>-dekorace-kouzlo-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  <a:hlinkClick r:id="rId9"/>
              </a:rPr>
              <a:t>svicek.html</a:t>
            </a:r>
            <a:endParaRPr lang="cs-CZ" dirty="0" smtClean="0">
              <a:solidFill>
                <a:schemeClr val="tx2">
                  <a:lumMod val="50000"/>
                </a:schemeClr>
              </a:solidFill>
            </a:endParaRP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dirty="0" smtClean="0">
                <a:solidFill>
                  <a:schemeClr val="tx2">
                    <a:lumMod val="50000"/>
                  </a:schemeClr>
                </a:solidFill>
                <a:hlinkClick r:id="rId10"/>
              </a:rPr>
              <a:t>http://www.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  <a:hlinkClick r:id="rId10"/>
              </a:rPr>
              <a:t>angelamarshall.co.uk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  <a:hlinkClick r:id="rId10"/>
              </a:rPr>
              <a:t>/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  <a:hlinkClick r:id="rId10"/>
              </a:rPr>
              <a:t>what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  <a:hlinkClick r:id="rId10"/>
              </a:rPr>
              <a:t>-to-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  <a:hlinkClick r:id="rId10"/>
              </a:rPr>
              <a:t>consider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  <a:hlinkClick r:id="rId10"/>
              </a:rPr>
              <a:t>-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  <a:hlinkClick r:id="rId10"/>
              </a:rPr>
              <a:t>when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  <a:hlinkClick r:id="rId10"/>
              </a:rPr>
              <a:t>-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  <a:hlinkClick r:id="rId10"/>
              </a:rPr>
              <a:t>buying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  <a:hlinkClick r:id="rId10"/>
              </a:rPr>
              <a:t>-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  <a:hlinkClick r:id="rId10"/>
              </a:rPr>
              <a:t>christmas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  <a:hlinkClick r:id="rId10"/>
              </a:rPr>
              <a:t>-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  <a:hlinkClick r:id="rId10"/>
              </a:rPr>
              <a:t>presents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  <a:hlinkClick r:id="rId10"/>
              </a:rPr>
              <a:t>/</a:t>
            </a:r>
            <a:endParaRPr lang="cs-CZ" dirty="0" smtClean="0">
              <a:solidFill>
                <a:schemeClr val="tx2">
                  <a:lumMod val="50000"/>
                </a:schemeClr>
              </a:solidFill>
            </a:endParaRP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dirty="0" smtClean="0">
                <a:solidFill>
                  <a:schemeClr val="tx2">
                    <a:lumMod val="50000"/>
                  </a:schemeClr>
                </a:solidFill>
                <a:hlinkClick r:id="rId11"/>
              </a:rPr>
              <a:t>http://www.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  <a:hlinkClick r:id="rId11"/>
              </a:rPr>
              <a:t>journeygrrrl.com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  <a:hlinkClick r:id="rId11"/>
              </a:rPr>
              <a:t>/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  <a:hlinkClick r:id="rId11"/>
              </a:rPr>
              <a:t>book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  <a:hlinkClick r:id="rId11"/>
              </a:rPr>
              <a:t>-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  <a:hlinkClick r:id="rId11"/>
              </a:rPr>
              <a:t>programs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  <a:hlinkClick r:id="rId11"/>
              </a:rPr>
              <a:t>/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  <a:hlinkClick r:id="rId11"/>
              </a:rPr>
              <a:t>soulful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  <a:hlinkClick r:id="rId11"/>
              </a:rPr>
              <a:t>-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  <a:hlinkClick r:id="rId11"/>
              </a:rPr>
              <a:t>book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  <a:hlinkClick r:id="rId11"/>
              </a:rPr>
              <a:t>/</a:t>
            </a:r>
            <a:endParaRPr lang="cs-CZ" dirty="0" smtClean="0">
              <a:solidFill>
                <a:schemeClr val="tx2">
                  <a:lumMod val="50000"/>
                </a:schemeClr>
              </a:solidFill>
            </a:endParaRP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dirty="0" smtClean="0">
                <a:solidFill>
                  <a:schemeClr val="tx2">
                    <a:lumMod val="50000"/>
                  </a:schemeClr>
                </a:solidFill>
                <a:hlinkClick r:id="rId12"/>
              </a:rPr>
              <a:t>http://prozeny.blesk.cz/clanek/pro-zeny-vanocni-priloha/104583/bajecne-recepty-na-vonave-pernicky.html</a:t>
            </a:r>
            <a:endParaRPr lang="cs-CZ" dirty="0" smtClean="0">
              <a:solidFill>
                <a:schemeClr val="tx2">
                  <a:lumMod val="50000"/>
                </a:schemeClr>
              </a:solidFill>
            </a:endParaRP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dirty="0" smtClean="0">
                <a:solidFill>
                  <a:schemeClr val="tx2">
                    <a:lumMod val="50000"/>
                  </a:schemeClr>
                </a:solidFill>
                <a:hlinkClick r:id="rId13"/>
              </a:rPr>
              <a:t>http://ct-akvarius.webnode.cz/news/kapr-obecny/</a:t>
            </a:r>
            <a:endParaRPr lang="cs-CZ" dirty="0" smtClean="0">
              <a:solidFill>
                <a:schemeClr val="tx2">
                  <a:lumMod val="50000"/>
                </a:schemeClr>
              </a:solidFill>
            </a:endParaRP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dirty="0" smtClean="0">
                <a:solidFill>
                  <a:schemeClr val="tx2">
                    <a:lumMod val="50000"/>
                  </a:schemeClr>
                </a:solidFill>
                <a:hlinkClick r:id="rId14"/>
              </a:rPr>
              <a:t>http://vanoce-silvestr.cz/vanocni-cukrovi-recepty/</a:t>
            </a:r>
            <a:endParaRPr lang="cs-CZ" dirty="0" smtClean="0">
              <a:solidFill>
                <a:schemeClr val="tx2">
                  <a:lumMod val="50000"/>
                </a:schemeClr>
              </a:solidFill>
            </a:endParaRP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dirty="0" smtClean="0">
                <a:solidFill>
                  <a:schemeClr val="tx2">
                    <a:lumMod val="50000"/>
                  </a:schemeClr>
                </a:solidFill>
                <a:hlinkClick r:id="rId15"/>
              </a:rPr>
              <a:t>http://blog.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  <a:hlinkClick r:id="rId15"/>
              </a:rPr>
              <a:t>localnomad.com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  <a:hlinkClick r:id="rId15"/>
              </a:rPr>
              <a:t>/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  <a:hlinkClick r:id="rId15"/>
              </a:rPr>
              <a:t>en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  <a:hlinkClick r:id="rId15"/>
              </a:rPr>
              <a:t>/2012/11/26/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  <a:hlinkClick r:id="rId15"/>
              </a:rPr>
              <a:t>why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  <a:hlinkClick r:id="rId15"/>
              </a:rPr>
              <a:t>-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  <a:hlinkClick r:id="rId15"/>
              </a:rPr>
              <a:t>people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  <a:hlinkClick r:id="rId15"/>
              </a:rPr>
              <a:t>-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  <a:hlinkClick r:id="rId15"/>
              </a:rPr>
              <a:t>kiss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  <a:hlinkClick r:id="rId15"/>
              </a:rPr>
              <a:t>-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  <a:hlinkClick r:id="rId15"/>
              </a:rPr>
              <a:t>under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  <a:hlinkClick r:id="rId15"/>
              </a:rPr>
              <a:t>-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  <a:hlinkClick r:id="rId15"/>
              </a:rPr>
              <a:t>the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  <a:hlinkClick r:id="rId15"/>
              </a:rPr>
              <a:t>-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  <a:hlinkClick r:id="rId15"/>
              </a:rPr>
              <a:t>mistletoe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  <a:hlinkClick r:id="rId15"/>
              </a:rPr>
              <a:t>-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  <a:hlinkClick r:id="rId15"/>
              </a:rPr>
              <a:t>at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  <a:hlinkClick r:id="rId15"/>
              </a:rPr>
              <a:t>-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  <a:hlinkClick r:id="rId15"/>
              </a:rPr>
              <a:t>christmas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  <a:hlinkClick r:id="rId15"/>
              </a:rPr>
              <a:t>/</a:t>
            </a:r>
            <a:endParaRPr lang="cs-CZ" dirty="0" smtClean="0">
              <a:solidFill>
                <a:schemeClr val="tx2">
                  <a:lumMod val="50000"/>
                </a:schemeClr>
              </a:solidFill>
            </a:endParaRP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dirty="0" smtClean="0">
                <a:solidFill>
                  <a:schemeClr val="tx2">
                    <a:lumMod val="50000"/>
                  </a:schemeClr>
                </a:solidFill>
                <a:hlinkClick r:id="rId16"/>
              </a:rPr>
              <a:t>http://www.pro-party.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  <a:hlinkClick r:id="rId16"/>
              </a:rPr>
              <a:t>cz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  <a:hlinkClick r:id="rId16"/>
              </a:rPr>
              <a:t>/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  <a:hlinkClick r:id="rId16"/>
              </a:rPr>
              <a:t>cs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  <a:hlinkClick r:id="rId16"/>
              </a:rPr>
              <a:t>/katalog-party-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  <a:hlinkClick r:id="rId16"/>
              </a:rPr>
              <a:t>zbozi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  <a:hlinkClick r:id="rId16"/>
              </a:rPr>
              <a:t>/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  <a:hlinkClick r:id="rId16"/>
              </a:rPr>
              <a:t>kalendarni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  <a:hlinkClick r:id="rId16"/>
              </a:rPr>
              <a:t>-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  <a:hlinkClick r:id="rId16"/>
              </a:rPr>
              <a:t>udalosti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  <a:hlinkClick r:id="rId16"/>
              </a:rPr>
              <a:t>/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  <a:hlinkClick r:id="rId16"/>
              </a:rPr>
              <a:t>vanoce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  <a:hlinkClick r:id="rId16"/>
              </a:rPr>
              <a:t>/</a:t>
            </a:r>
            <a:endParaRPr lang="cs-CZ" dirty="0" smtClean="0">
              <a:solidFill>
                <a:schemeClr val="tx2">
                  <a:lumMod val="50000"/>
                </a:schemeClr>
              </a:solidFill>
            </a:endParaRP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dirty="0" smtClean="0">
                <a:solidFill>
                  <a:schemeClr val="tx2">
                    <a:lumMod val="50000"/>
                  </a:schemeClr>
                </a:solidFill>
                <a:hlinkClick r:id="rId17"/>
              </a:rPr>
              <a:t>http://www.vanocnidarky2012.cz/</a:t>
            </a:r>
            <a:endParaRPr lang="cs-CZ" dirty="0" smtClean="0">
              <a:solidFill>
                <a:schemeClr val="tx2">
                  <a:lumMod val="50000"/>
                </a:schemeClr>
              </a:solidFill>
            </a:endParaRP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dirty="0" smtClean="0">
                <a:solidFill>
                  <a:schemeClr val="tx2">
                    <a:lumMod val="50000"/>
                  </a:schemeClr>
                </a:solidFill>
                <a:hlinkClick r:id="rId18"/>
              </a:rPr>
              <a:t>http://www.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  <a:hlinkClick r:id="rId18"/>
              </a:rPr>
              <a:t>kvetiny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  <a:hlinkClick r:id="rId18"/>
              </a:rPr>
              <a:t>-kytice.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  <a:hlinkClick r:id="rId18"/>
              </a:rPr>
              <a:t>cz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  <a:hlinkClick r:id="rId18"/>
              </a:rPr>
              <a:t>/index.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  <a:hlinkClick r:id="rId18"/>
              </a:rPr>
              <a:t>asp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  <a:hlinkClick r:id="rId18"/>
              </a:rPr>
              <a:t>?menu=802&amp;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  <a:hlinkClick r:id="rId18"/>
              </a:rPr>
              <a:t>record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  <a:hlinkClick r:id="rId18"/>
              </a:rPr>
              <a:t>=3582</a:t>
            </a:r>
            <a:endParaRPr lang="cs-CZ" dirty="0" smtClean="0">
              <a:solidFill>
                <a:schemeClr val="tx2">
                  <a:lumMod val="50000"/>
                </a:schemeClr>
              </a:solidFill>
            </a:endParaRP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dirty="0" smtClean="0">
                <a:solidFill>
                  <a:schemeClr val="tx2">
                    <a:lumMod val="50000"/>
                  </a:schemeClr>
                </a:solidFill>
                <a:hlinkClick r:id="rId19"/>
              </a:rPr>
              <a:t>http://zena.centrum.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  <a:hlinkClick r:id="rId19"/>
              </a:rPr>
              <a:t>cz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  <a:hlinkClick r:id="rId19"/>
              </a:rPr>
              <a:t>/bydleni/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  <a:hlinkClick r:id="rId19"/>
              </a:rPr>
              <a:t>interiery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  <a:hlinkClick r:id="rId19"/>
              </a:rPr>
              <a:t>/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  <a:hlinkClick r:id="rId19"/>
              </a:rPr>
              <a:t>fotogalerie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  <a:hlinkClick r:id="rId19"/>
              </a:rPr>
              <a:t>/2011/11/23/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  <a:hlinkClick r:id="rId19"/>
              </a:rPr>
              <a:t>hot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  <a:hlinkClick r:id="rId19"/>
              </a:rPr>
              <a:t>-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  <a:hlinkClick r:id="rId19"/>
              </a:rPr>
              <a:t>cervene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  <a:hlinkClick r:id="rId19"/>
              </a:rPr>
              <a:t>-dekorace-zkuste-to/foto/426307/</a:t>
            </a:r>
            <a:endParaRPr lang="cs-CZ" dirty="0" smtClean="0">
              <a:solidFill>
                <a:schemeClr val="tx2">
                  <a:lumMod val="50000"/>
                </a:schemeClr>
              </a:solidFill>
            </a:endParaRP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dirty="0" smtClean="0">
                <a:solidFill>
                  <a:schemeClr val="tx2">
                    <a:lumMod val="50000"/>
                  </a:schemeClr>
                </a:solidFill>
                <a:hlinkClick r:id="rId20"/>
              </a:rPr>
              <a:t>http://www.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  <a:hlinkClick r:id="rId20"/>
              </a:rPr>
              <a:t>vanocni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  <a:hlinkClick r:id="rId20"/>
              </a:rPr>
              <a:t>-stromy.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  <a:hlinkClick r:id="rId20"/>
              </a:rPr>
              <a:t>cz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  <a:hlinkClick r:id="rId20"/>
              </a:rPr>
              <a:t>/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  <a:hlinkClick r:id="rId20"/>
              </a:rPr>
              <a:t>vanocni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  <a:hlinkClick r:id="rId20"/>
              </a:rPr>
              <a:t>-strom.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  <a:hlinkClick r:id="rId20"/>
              </a:rPr>
              <a:t>html</a:t>
            </a:r>
            <a:endParaRPr lang="cs-CZ" dirty="0" smtClean="0">
              <a:solidFill>
                <a:schemeClr val="tx2">
                  <a:lumMod val="50000"/>
                </a:schemeClr>
              </a:solidFill>
            </a:endParaRP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dirty="0" smtClean="0">
                <a:solidFill>
                  <a:schemeClr val="tx2">
                    <a:lumMod val="50000"/>
                  </a:schemeClr>
                </a:solidFill>
                <a:hlinkClick r:id="rId21"/>
              </a:rPr>
              <a:t>http://www.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  <a:hlinkClick r:id="rId21"/>
              </a:rPr>
              <a:t>thetophouselizard.co.uk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  <a:hlinkClick r:id="rId21"/>
              </a:rPr>
              <a:t>/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  <a:hlinkClick r:id="rId21"/>
              </a:rPr>
              <a:t>merry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  <a:hlinkClick r:id="rId21"/>
              </a:rPr>
              <a:t>-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  <a:hlinkClick r:id="rId21"/>
              </a:rPr>
              <a:t>christmas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  <a:hlinkClick r:id="rId21"/>
              </a:rPr>
              <a:t>/</a:t>
            </a:r>
            <a:endParaRPr lang="cs-CZ" dirty="0" smtClean="0">
              <a:solidFill>
                <a:schemeClr val="tx2">
                  <a:lumMod val="50000"/>
                </a:schemeClr>
              </a:solidFill>
            </a:endParaRP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dirty="0" smtClean="0">
                <a:solidFill>
                  <a:schemeClr val="tx2">
                    <a:lumMod val="50000"/>
                  </a:schemeClr>
                </a:solidFill>
                <a:hlinkClick r:id="rId22"/>
              </a:rPr>
              <a:t>http://www.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  <a:hlinkClick r:id="rId22"/>
              </a:rPr>
              <a:t>arara.cz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  <a:hlinkClick r:id="rId22"/>
              </a:rPr>
              <a:t>/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  <a:hlinkClick r:id="rId22"/>
              </a:rPr>
              <a:t>product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  <a:hlinkClick r:id="rId22"/>
              </a:rPr>
              <a:t>/178304</a:t>
            </a:r>
            <a:endParaRPr lang="cs-CZ" dirty="0" smtClean="0">
              <a:solidFill>
                <a:schemeClr val="tx2">
                  <a:lumMod val="50000"/>
                </a:schemeClr>
              </a:solidFill>
            </a:endParaRP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dirty="0" smtClean="0">
              <a:solidFill>
                <a:schemeClr val="tx2">
                  <a:lumMod val="50000"/>
                </a:schemeClr>
              </a:solidFill>
            </a:endParaRP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dirty="0"/>
          </a:p>
        </p:txBody>
      </p:sp>
    </p:spTree>
  </p:cSld>
  <p:clrMapOvr>
    <a:masterClrMapping/>
  </p:clrMapOvr>
  <p:transition>
    <p:split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Vlastní 10">
      <a:dk1>
        <a:sysClr val="windowText" lastClr="000000"/>
      </a:dk1>
      <a:lt1>
        <a:sysClr val="window" lastClr="FFFFFF"/>
      </a:lt1>
      <a:dk2>
        <a:srgbClr val="FF0000"/>
      </a:dk2>
      <a:lt2>
        <a:srgbClr val="DBF5F9"/>
      </a:lt2>
      <a:accent1>
        <a:srgbClr val="B3239E"/>
      </a:accent1>
      <a:accent2>
        <a:srgbClr val="DBF5F9"/>
      </a:accent2>
      <a:accent3>
        <a:srgbClr val="BF0000"/>
      </a:accent3>
      <a:accent4>
        <a:srgbClr val="FFF654"/>
      </a:accent4>
      <a:accent5>
        <a:srgbClr val="861A76"/>
      </a:accent5>
      <a:accent6>
        <a:srgbClr val="ED241F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Vlastní 10">
    <a:dk1>
      <a:sysClr val="windowText" lastClr="000000"/>
    </a:dk1>
    <a:lt1>
      <a:sysClr val="window" lastClr="FFFFFF"/>
    </a:lt1>
    <a:dk2>
      <a:srgbClr val="FF0000"/>
    </a:dk2>
    <a:lt2>
      <a:srgbClr val="DBF5F9"/>
    </a:lt2>
    <a:accent1>
      <a:srgbClr val="B3239E"/>
    </a:accent1>
    <a:accent2>
      <a:srgbClr val="DBF5F9"/>
    </a:accent2>
    <a:accent3>
      <a:srgbClr val="BF0000"/>
    </a:accent3>
    <a:accent4>
      <a:srgbClr val="FFF654"/>
    </a:accent4>
    <a:accent5>
      <a:srgbClr val="861A76"/>
    </a:accent5>
    <a:accent6>
      <a:srgbClr val="ED241F"/>
    </a:accent6>
    <a:hlink>
      <a:srgbClr val="E2D700"/>
    </a:hlink>
    <a:folHlink>
      <a:srgbClr val="85DFD0"/>
    </a:folHlink>
  </a:clrScheme>
</a:themeOverride>
</file>

<file path=ppt/theme/themeOverride2.xml><?xml version="1.0" encoding="utf-8"?>
<a:themeOverride xmlns:a="http://schemas.openxmlformats.org/drawingml/2006/main">
  <a:clrScheme name="Vlastní 10">
    <a:dk1>
      <a:sysClr val="windowText" lastClr="000000"/>
    </a:dk1>
    <a:lt1>
      <a:sysClr val="window" lastClr="FFFFFF"/>
    </a:lt1>
    <a:dk2>
      <a:srgbClr val="FF0000"/>
    </a:dk2>
    <a:lt2>
      <a:srgbClr val="DBF5F9"/>
    </a:lt2>
    <a:accent1>
      <a:srgbClr val="B3239E"/>
    </a:accent1>
    <a:accent2>
      <a:srgbClr val="DBF5F9"/>
    </a:accent2>
    <a:accent3>
      <a:srgbClr val="BF0000"/>
    </a:accent3>
    <a:accent4>
      <a:srgbClr val="FFF654"/>
    </a:accent4>
    <a:accent5>
      <a:srgbClr val="861A76"/>
    </a:accent5>
    <a:accent6>
      <a:srgbClr val="ED241F"/>
    </a:accent6>
    <a:hlink>
      <a:srgbClr val="E2D700"/>
    </a:hlink>
    <a:folHlink>
      <a:srgbClr val="85DFD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114</TotalTime>
  <Words>190</Words>
  <Application>Microsoft Office PowerPoint</Application>
  <PresentationFormat>On-screen Show (4:3)</PresentationFormat>
  <Paragraphs>108</Paragraphs>
  <Slides>15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4</vt:i4>
      </vt:variant>
      <vt:variant>
        <vt:lpstr>Nadpisy snímků</vt:lpstr>
      </vt:variant>
      <vt:variant>
        <vt:i4>15</vt:i4>
      </vt:variant>
    </vt:vector>
  </HeadingPairs>
  <TitlesOfParts>
    <vt:vector size="24" baseType="lpstr">
      <vt:lpstr>Arial</vt:lpstr>
      <vt:lpstr>Calibri</vt:lpstr>
      <vt:lpstr>Constantia</vt:lpstr>
      <vt:lpstr>Wingdings 2</vt:lpstr>
      <vt:lpstr>Times New Roman</vt:lpstr>
      <vt:lpstr>Tok</vt:lpstr>
      <vt:lpstr>Tok</vt:lpstr>
      <vt:lpstr>Tok</vt:lpstr>
      <vt:lpstr>Tok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CHRISTMAS</dc:title>
  <dc:creator>Matyáš</dc:creator>
  <cp:lastModifiedBy>PC23545</cp:lastModifiedBy>
  <cp:revision>5</cp:revision>
  <dcterms:created xsi:type="dcterms:W3CDTF">2013-03-18T12:57:54Z</dcterms:created>
  <dcterms:modified xsi:type="dcterms:W3CDTF">2013-08-20T10:47:04Z</dcterms:modified>
</cp:coreProperties>
</file>