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8" r:id="rId7"/>
    <p:sldId id="258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C80D"/>
    <a:srgbClr val="1E12BE"/>
    <a:srgbClr val="00040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A6643-E2BB-44D2-97ED-7763A0F30B2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5DE207-E977-4497-B34C-1AC96974C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7B4B6-BC0E-4292-8D46-74B7AC6C485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88AAA-D378-40FF-AF65-04251EEC9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F6B08-5860-4934-8C09-7EAACE4966D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1BC50-8019-41AC-8956-7BD447054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BA09B-4051-4DAC-B83A-973CA6C8D73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08FE1-D485-4DE5-9E11-65D6D7577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E6182-4D68-4024-88B1-0179C551E73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47835-F4BB-4D80-9DFC-3A28FC02D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0175A-85D9-4847-8AA8-BA50BE6C580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2DBEE-34F9-4A3F-9357-ED781AA85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394E3-3FB8-4A51-910D-C075D868917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6844D-C68A-4E3B-95AF-F46BC5A65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667E6-DE59-4673-9FBF-05D01FC794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1DE8C-5762-407C-8252-006AA43E1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58316-5331-4050-B67C-F6576D60C25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68582-D81B-4D95-8427-83014DACC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C5548-23D9-4076-A8C0-BCCCBE43DA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D9AB8-9E3B-4A3E-8153-F5C57DA41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01C9A-EA65-407A-837E-6E46071B4CC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7083E-CADD-480D-8C5D-E2124111E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FB5BE3-616B-495E-AF01-F5921D3CA2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E685C5-AE7A-4135-BAB9-11DFCB848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skowan.com/www/jirka/vesmir/planets/mesic/mesic.htm" TargetMode="External"/><Relationship Id="rId13" Type="http://schemas.openxmlformats.org/officeDocument/2006/relationships/hyperlink" Target="http://www.dracik.cz/kostym-batman-devce/" TargetMode="External"/><Relationship Id="rId18" Type="http://schemas.openxmlformats.org/officeDocument/2006/relationships/hyperlink" Target="http://www.kulisy.cz/fotogalerie/vanocnidekorace.html" TargetMode="External"/><Relationship Id="rId3" Type="http://schemas.openxmlformats.org/officeDocument/2006/relationships/hyperlink" Target="http://www.psi-plemena.2info.cz/pincove-a-kniraci/anatolsky-pastevecky-pes" TargetMode="External"/><Relationship Id="rId21" Type="http://schemas.openxmlformats.org/officeDocument/2006/relationships/hyperlink" Target="http://www.cokolada.cz/darkove-baleni-cokolad-seed-bean-425-g/" TargetMode="External"/><Relationship Id="rId7" Type="http://schemas.openxmlformats.org/officeDocument/2006/relationships/hyperlink" Target="http://www.pejima-animals.eu/druhy-zvirat/hlodavci/bila-mys/" TargetMode="External"/><Relationship Id="rId12" Type="http://schemas.openxmlformats.org/officeDocument/2006/relationships/hyperlink" Target="http://cz.123rf.com/photo_12119277_roztomila-chlapea-ek-s-fotbalova-m-ma-a-em-da-va-palec-nahoru--vysoka-kvalita-3d-ilustrace.html" TargetMode="External"/><Relationship Id="rId17" Type="http://schemas.openxmlformats.org/officeDocument/2006/relationships/hyperlink" Target="http://cz.123rf.com/photo_10459428_zrala-a-ervena-jablko-ilustrace-na-ba-la-m-pozada.html" TargetMode="External"/><Relationship Id="rId2" Type="http://schemas.openxmlformats.org/officeDocument/2006/relationships/hyperlink" Target="http://karolinaloskotova.galerie.cz/3853872-kocicky-cats" TargetMode="External"/><Relationship Id="rId16" Type="http://schemas.openxmlformats.org/officeDocument/2006/relationships/hyperlink" Target="http://www.lupusinky.estranky.cz/fotoalbum/motyli/motyli/motyl-modry.jpg.html" TargetMode="External"/><Relationship Id="rId20" Type="http://schemas.openxmlformats.org/officeDocument/2006/relationships/hyperlink" Target="http://rozmalka.webnode.cz/plemena-koce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astrotrend.cz/7-rubriky-clanky/7-potraviny-kuchyne/2680-parizanky-na-krizaly.html" TargetMode="External"/><Relationship Id="rId11" Type="http://schemas.openxmlformats.org/officeDocument/2006/relationships/hyperlink" Target="http://www.receptyonline.cz/tresne--1240.html" TargetMode="External"/><Relationship Id="rId5" Type="http://schemas.openxmlformats.org/officeDocument/2006/relationships/hyperlink" Target="http://www.vitaminator.cz/most-vitaminator-jablko-jahoda" TargetMode="External"/><Relationship Id="rId15" Type="http://schemas.openxmlformats.org/officeDocument/2006/relationships/hyperlink" Target="http://www.home-decor.cz/bilydomov/eshop/21-1-KVETINY/0/5/215-Dekorativni-kvetina-Pivonka-ruzova" TargetMode="External"/><Relationship Id="rId23" Type="http://schemas.openxmlformats.org/officeDocument/2006/relationships/hyperlink" Target="http://misbahmalik.wordpress.com/" TargetMode="External"/><Relationship Id="rId10" Type="http://schemas.openxmlformats.org/officeDocument/2006/relationships/hyperlink" Target="http://obrazky.superia.cz/ostatni/hvezda-1280.php" TargetMode="External"/><Relationship Id="rId19" Type="http://schemas.openxmlformats.org/officeDocument/2006/relationships/hyperlink" Target="http://www.pixmac.cz/fotka/dv%C4%9B+srdce/000002197571" TargetMode="External"/><Relationship Id="rId4" Type="http://schemas.openxmlformats.org/officeDocument/2006/relationships/hyperlink" Target="http://www.zsostrovno.estranky.cz/clanky/4.-a-5.-rocnik/4.-a-5.--rocnik.html" TargetMode="External"/><Relationship Id="rId9" Type="http://schemas.openxmlformats.org/officeDocument/2006/relationships/hyperlink" Target="http://poterienko.blogspot.cz/2012/11/jablecny-strudl-po-studentsku.html" TargetMode="External"/><Relationship Id="rId14" Type="http://schemas.openxmlformats.org/officeDocument/2006/relationships/hyperlink" Target="http://www.stockphotos.it/image.php?img_id=15549607&amp;img_type=1" TargetMode="External"/><Relationship Id="rId22" Type="http://schemas.openxmlformats.org/officeDocument/2006/relationships/hyperlink" Target="http://www.originalni.cz/zakazkova-vyroba/bonbony-cokolady-a-susenky/klasicke-bonbony/jednotlive-balene-bonbony-jb2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288" y="2205038"/>
            <a:ext cx="8458200" cy="1222375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Numbers</a:t>
            </a:r>
            <a:endParaRPr lang="cs-CZ" sz="32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23850" y="3716338"/>
            <a:ext cx="8458200" cy="2881312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Mgr. Ivana Pavlíčková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VY_32_INOVACE_10_Numbers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leden 2013 – červen 2013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Jazyk a jazyková komunikace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Numbers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3.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CZ.1.07/1.4.00/21.1334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048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304800" y="333375"/>
            <a:ext cx="8686800" cy="5975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Numbers 1- 10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539552" y="141277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39552" y="249289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39552" y="3501008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39552" y="4437112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39552" y="5517232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4427984" y="141277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427984" y="3645024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4427984" y="2564904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4427984" y="465313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9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427984" y="5661248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267744" y="148478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267744" y="256490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267744" y="3645024"/>
            <a:ext cx="1600944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339752" y="4653136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2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339752" y="5661248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156176" y="1556792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156176" y="2708920"/>
            <a:ext cx="1698104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seven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156176" y="3717032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228184" y="472514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300192" y="5733256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549275"/>
            <a:ext cx="24892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3" name="Picture 6" descr="http://www.home-decor.cz/fotky15032/fotos/_vyr_2154pl0020p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3379788"/>
            <a:ext cx="2671763" cy="307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https://encrypted-tbn1.gstatic.com/images?q=tbn:ANd9GcQPsOON8G-XPWJZO4-dAXdJeN_7cfShAyJj3731INj91GGTsSR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005263"/>
            <a:ext cx="2808287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0" descr="http://us.123rf.com/400wm/400/400/dvarg/dvarg1109/dvarg110900004/10459428-zrala-a-ervena-jablko-ilustrace-na-ba-la-m-pozad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476250"/>
            <a:ext cx="2663825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3131840" y="1268760"/>
            <a:ext cx="1133644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sun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32040" y="4221088"/>
            <a:ext cx="1508746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flower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47864" y="5517232"/>
            <a:ext cx="1899879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butteerfly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52320" y="908720"/>
            <a:ext cx="1370888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apple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nd03.jxs.cz/409/938/6e3fc2cd07_55802953_u.jpg?125689774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33375"/>
            <a:ext cx="35528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http://www.psi-plemena.2info.cz/fotky/vyrobky/Anatolsky%20pastevecky%20pes_anatolian_shepher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1628775"/>
            <a:ext cx="2878138" cy="406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924300" y="2133600"/>
            <a:ext cx="1249363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8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3716338"/>
            <a:ext cx="3563938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707904" y="692696"/>
            <a:ext cx="120097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cats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3429000"/>
            <a:ext cx="145745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hearts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1844824"/>
            <a:ext cx="130516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dogs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www.vitaminator.cz/sites/default/files/imagecache/product/jahoda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268413"/>
            <a:ext cx="3333750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http://www.gastrotrend.cz/files/files/hrusky-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4221163"/>
            <a:ext cx="2881313" cy="225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http://www.dracik.cz/galerie/2_9949/kostym-batman-devce-origina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860800"/>
            <a:ext cx="1800225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www.dracik.cz/galerie/2_9949/kostym-batman-devce-origina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1913" y="4573588"/>
            <a:ext cx="1800225" cy="228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http://www.dracik.cz/galerie/2_9949/kostym-batman-devce-origina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00338" y="4005263"/>
            <a:ext cx="1800225" cy="228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5" name="Picture 6" descr="http://www.kulisy.cz/fotogalerie/dalsi.foto/snehulac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620713"/>
            <a:ext cx="2743200" cy="304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1043608" y="476672"/>
            <a:ext cx="2379177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strawberries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55976" y="2132856"/>
            <a:ext cx="2055371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snowmen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19672" y="4077072"/>
            <a:ext cx="142218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girls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4048" y="4365104"/>
            <a:ext cx="1627369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pears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941888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21310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21310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8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941888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0" descr="http://www.ireceptar.cz/res/data/142/01721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692150"/>
            <a:ext cx="349885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2" descr="http://www.puzzle-prodej.cz/gallery/c10134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76250"/>
            <a:ext cx="336867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395536" y="404664"/>
            <a:ext cx="125226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cats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1412776"/>
            <a:ext cx="139012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birds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4869160"/>
            <a:ext cx="135646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boys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http://www.pejima-animals.eu/pic/4845fc83a4f153eabe4495bd8b83a39c7281dce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5157788"/>
            <a:ext cx="12065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4" descr="http://www.pejima-animals.eu/pic/4845fc83a4f153eabe4495bd8b83a39c7281dce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644900"/>
            <a:ext cx="12065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http://www.pejima-animals.eu/pic/4845fc83a4f153eabe4495bd8b83a39c7281dce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12065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www.pejima-animals.eu/pic/4845fc83a4f153eabe4495bd8b83a39c7281dce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5157788"/>
            <a:ext cx="12065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http://www.pejima-animals.eu/pic/4845fc83a4f153eabe4495bd8b83a39c7281dce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5157788"/>
            <a:ext cx="12080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1E12B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solidFill>
                <a:srgbClr val="1E12B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3" name="Picture 6" descr="http://www.cokolada.cz/img/produkty/478/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333375"/>
            <a:ext cx="377983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1043608" y="2924944"/>
            <a:ext cx="1335622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mice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8104" y="4077072"/>
            <a:ext cx="1287532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suns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19872" y="908720"/>
            <a:ext cx="2036135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chocolates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7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80288" y="3644900"/>
            <a:ext cx="9048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75463" y="4652963"/>
            <a:ext cx="9048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85113" y="4652963"/>
            <a:ext cx="903287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75463" y="5661025"/>
            <a:ext cx="9048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4" descr="http://www.zsostrovno.estranky.cz/img/picture/265/Slunce-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85113" y="5661025"/>
            <a:ext cx="903287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4724400"/>
            <a:ext cx="935037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724400"/>
            <a:ext cx="936625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724400"/>
            <a:ext cx="936625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5732463"/>
            <a:ext cx="935037" cy="91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5732463"/>
            <a:ext cx="936625" cy="91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2" descr="http://www.boskowan.com/www/jirka/vesmir/planets/mesic/moon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5732463"/>
            <a:ext cx="936625" cy="91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08C8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solidFill>
                <a:srgbClr val="08C8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8" name="Picture 4" descr="http://images6.fanpop.com/image/photos/32700000/lady-bugs-ladybugs-32773963-1800-12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2781300"/>
            <a:ext cx="30241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4" descr="http://images6.fanpop.com/image/photos/32700000/lady-bugs-ladybugs-32773963-1800-12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1052513"/>
            <a:ext cx="270033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2060575"/>
            <a:ext cx="17272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76250"/>
            <a:ext cx="17272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981075"/>
            <a:ext cx="17256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3059832" y="332656"/>
            <a:ext cx="135485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hearts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19672" y="4077072"/>
            <a:ext cx="1441420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moons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40152" y="5085184"/>
            <a:ext cx="1731564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ladybugs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4.bp.blogspot.com/-SfdpGoDjkBc/UJlgsg_BpGI/AAAAAAAABJo/AEwN4qmPb1E/s1600/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357563"/>
            <a:ext cx="3263900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7</a:t>
            </a:r>
            <a:endParaRPr lang="cs-CZ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364490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333375"/>
            <a:ext cx="13446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364490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1989138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916113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26035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6" descr="http://us.cdn1.123rf.com/168nwm/braverabbit/braverabbit1108/braverabbit110800001/10109331-roztomila-kreslena-chlapec-s-fotbalova-m-ma-a-em--vysoka-kvalita-3d-ilustr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13811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3419872" y="5661248"/>
            <a:ext cx="1798890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apples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48064" y="548680"/>
            <a:ext cx="1544012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boys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8400" y="2133600"/>
            <a:ext cx="1247775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3500438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2420938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3500438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2420938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412875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404813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1412875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2" descr="http://thumbs.dreamstime.com/thumb_529/1281533935ZW54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04813"/>
            <a:ext cx="15017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60350"/>
            <a:ext cx="172561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1916113"/>
            <a:ext cx="1725613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916113"/>
            <a:ext cx="17272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6" descr="http://ilustrace.pixmac.cz/4/dve-srdce-3d-coupl-brousene-pixmac-ilustrace-21975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333375"/>
            <a:ext cx="17256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Picture 12" descr="http://www.puzzle-prodej.cz/gallery/c10134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16238" y="4508500"/>
            <a:ext cx="2936875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Picture 12" descr="http://www.puzzle-prodej.cz/gallery/c10134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508500"/>
            <a:ext cx="2847975" cy="197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bdélník 20"/>
          <p:cNvSpPr/>
          <p:nvPr/>
        </p:nvSpPr>
        <p:spPr>
          <a:xfrm>
            <a:off x="7380312" y="4509120"/>
            <a:ext cx="133722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fish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7544" y="3933056"/>
            <a:ext cx="135325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cats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59632" y="1484784"/>
            <a:ext cx="1943161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hearts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nd01.jxs.cz/074/910/2f3e5c0b88_37431574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4437063"/>
            <a:ext cx="1368425" cy="204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2" descr="http://nd01.jxs.cz/074/910/2f3e5c0b88_37431574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2924175"/>
            <a:ext cx="204946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2" descr="http://nd01.jxs.cz/074/910/2f3e5c0b88_37431574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4437063"/>
            <a:ext cx="1368425" cy="204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8" descr="http://www.receptyonline.cz/data/pics/enyklopedie-ovoce-jadroviny-peckoviny/tresn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04813"/>
            <a:ext cx="163512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8" descr="http://www.receptyonline.cz/data/pics/enyklopedie-ovoce-jadroviny-peckoviny/tresn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1050" y="404813"/>
            <a:ext cx="163512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8" descr="http://www.receptyonline.cz/data/pics/enyklopedie-ovoce-jadroviny-peckoviny/tresn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476250"/>
            <a:ext cx="163512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851275" y="2060575"/>
            <a:ext cx="1249363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9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60" name="Picture 6" descr="http://www.kulisy.cz/fotogalerie/dalsi.foto/snehulac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4941888"/>
            <a:ext cx="149383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6" descr="http://www.kulisy.cz/fotogalerie/dalsi.foto/snehulac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24075" y="3933825"/>
            <a:ext cx="149383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2" name="Picture 6" descr="http://www.kulisy.cz/fotogalerie/dalsi.foto/snehulac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3068638"/>
            <a:ext cx="149383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bdélník 18"/>
          <p:cNvSpPr/>
          <p:nvPr/>
        </p:nvSpPr>
        <p:spPr>
          <a:xfrm>
            <a:off x="6804248" y="2276872"/>
            <a:ext cx="1781257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bananas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23728" y="1988840"/>
            <a:ext cx="176362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cherries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67744" y="5877272"/>
            <a:ext cx="1970411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snowman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276475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1341438"/>
            <a:ext cx="1152525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1268413"/>
            <a:ext cx="11509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349500"/>
            <a:ext cx="1150938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349500"/>
            <a:ext cx="1152525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33375"/>
            <a:ext cx="1152525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429000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429000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04813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2" descr="http://obrazky.superia.cz/1280/hvezd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268413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708400" y="2133600"/>
            <a:ext cx="2312988" cy="26463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10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88" name="Picture 4" descr="http://www.originalni.cz/media/gallery/sladkosti-a-bonbony-jb/emvkinr5iowq85bunrhw/jb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780798">
            <a:off x="6835775" y="442913"/>
            <a:ext cx="1741488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9" name="Picture 4" descr="http://www.originalni.cz/media/gallery/sladkosti-a-bonbony-jb/emvkinr5iowq85bunrhw/jb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448032">
            <a:off x="7335838" y="5194300"/>
            <a:ext cx="17430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0" name="Picture 4" descr="http://www.originalni.cz/media/gallery/sladkosti-a-bonbony-jb/emvkinr5iowq85bunrhw/jb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903474">
            <a:off x="6630988" y="1979613"/>
            <a:ext cx="17430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1" name="Picture 4" descr="http://www.originalni.cz/media/gallery/sladkosti-a-bonbony-jb/emvkinr5iowq85bunrhw/jb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429000"/>
            <a:ext cx="17430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2" name="Picture 4" descr="http://www.originalni.cz/media/gallery/sladkosti-a-bonbony-jb/emvkinr5iowq85bunrhw/jb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4941888"/>
            <a:ext cx="17430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3" name="Picture 6" descr="http://3.bp.blogspot.com/-bs-rQHQ4vyU/UTr8RnvfC_I/AAAAAAAABOY/YjgTFsaHu-E/s640/DSCN662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713" y="4652963"/>
            <a:ext cx="2351087" cy="195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bdélník 20"/>
          <p:cNvSpPr/>
          <p:nvPr/>
        </p:nvSpPr>
        <p:spPr>
          <a:xfrm>
            <a:off x="5652120" y="1556792"/>
            <a:ext cx="145745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sweets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627784" y="692696"/>
            <a:ext cx="135485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3528" y="5229200"/>
            <a:ext cx="137249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 </a:t>
            </a:r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books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04800" y="333375"/>
            <a:ext cx="8686800" cy="59753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Numbers 1- 10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539552" y="141277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39552" y="249289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39552" y="3501008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39552" y="4437112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39552" y="5517232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4427984" y="141277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427984" y="3645024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4427984" y="2564904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4427984" y="4653136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9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427984" y="5661248"/>
            <a:ext cx="1512168" cy="86409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267744" y="148478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one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267744" y="256490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two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267744" y="3645024"/>
            <a:ext cx="1600944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three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339752" y="4653136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2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339752" y="5661248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five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156176" y="1556792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six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156176" y="2708920"/>
            <a:ext cx="1698104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seven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156176" y="3717032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eight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228184" y="4725144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nine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300192" y="5733256"/>
            <a:ext cx="1512168" cy="720080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http://misbahmalik.files.wordpress.com/2012/06/well_done_thu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692150"/>
            <a:ext cx="86233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341438"/>
            <a:ext cx="8686800" cy="5111750"/>
          </a:xfrm>
        </p:spPr>
        <p:txBody>
          <a:bodyPr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"/>
              </a:rPr>
              <a:t>http://karolinaloskotova.galerie.cz/3853872-kocicky-cats#55802953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3"/>
              </a:rPr>
              <a:t>http://www.psi-plemena.2info.cz/</a:t>
            </a:r>
            <a:r>
              <a:rPr lang="cs-CZ" dirty="0" err="1" smtClean="0">
                <a:hlinkClick r:id="rId3"/>
              </a:rPr>
              <a:t>pincove</a:t>
            </a:r>
            <a:r>
              <a:rPr lang="cs-CZ" dirty="0" smtClean="0">
                <a:hlinkClick r:id="rId3"/>
              </a:rPr>
              <a:t>-a-</a:t>
            </a:r>
            <a:r>
              <a:rPr lang="cs-CZ" dirty="0" err="1" smtClean="0">
                <a:hlinkClick r:id="rId3"/>
              </a:rPr>
              <a:t>kniraci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anatolsky</a:t>
            </a:r>
            <a:r>
              <a:rPr lang="cs-CZ" dirty="0" smtClean="0">
                <a:hlinkClick r:id="rId3"/>
              </a:rPr>
              <a:t>-pastevecky-pes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zsostrovno.estranky.cz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clanky</a:t>
            </a:r>
            <a:r>
              <a:rPr lang="cs-CZ" dirty="0" smtClean="0">
                <a:hlinkClick r:id="rId4"/>
              </a:rPr>
              <a:t>/4.-a-5.-</a:t>
            </a:r>
            <a:r>
              <a:rPr lang="cs-CZ" dirty="0" err="1" smtClean="0">
                <a:hlinkClick r:id="rId4"/>
              </a:rPr>
              <a:t>rocnik</a:t>
            </a:r>
            <a:r>
              <a:rPr lang="cs-CZ" dirty="0" smtClean="0">
                <a:hlinkClick r:id="rId4"/>
              </a:rPr>
              <a:t>/4.-a-5.--</a:t>
            </a:r>
            <a:r>
              <a:rPr lang="cs-CZ" dirty="0" err="1" smtClean="0">
                <a:hlinkClick r:id="rId4"/>
              </a:rPr>
              <a:t>rocnik.html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vitaminator.cz</a:t>
            </a:r>
            <a:r>
              <a:rPr lang="cs-CZ" dirty="0" smtClean="0">
                <a:hlinkClick r:id="rId5"/>
              </a:rPr>
              <a:t>/most-</a:t>
            </a:r>
            <a:r>
              <a:rPr lang="cs-CZ" dirty="0" err="1" smtClean="0">
                <a:hlinkClick r:id="rId5"/>
              </a:rPr>
              <a:t>vitaminator</a:t>
            </a:r>
            <a:r>
              <a:rPr lang="cs-CZ" dirty="0" smtClean="0">
                <a:hlinkClick r:id="rId5"/>
              </a:rPr>
              <a:t>-jablko-jahoda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gastrotrend.cz</a:t>
            </a:r>
            <a:r>
              <a:rPr lang="cs-CZ" dirty="0" smtClean="0">
                <a:hlinkClick r:id="rId6"/>
              </a:rPr>
              <a:t>/7-rubriky-</a:t>
            </a:r>
            <a:r>
              <a:rPr lang="cs-CZ" dirty="0" err="1" smtClean="0">
                <a:hlinkClick r:id="rId6"/>
              </a:rPr>
              <a:t>clanky</a:t>
            </a:r>
            <a:r>
              <a:rPr lang="cs-CZ" dirty="0" smtClean="0">
                <a:hlinkClick r:id="rId6"/>
              </a:rPr>
              <a:t>/7-potraviny-</a:t>
            </a:r>
            <a:r>
              <a:rPr lang="cs-CZ" dirty="0" err="1" smtClean="0">
                <a:hlinkClick r:id="rId6"/>
              </a:rPr>
              <a:t>kuchyne</a:t>
            </a:r>
            <a:r>
              <a:rPr lang="cs-CZ" dirty="0" smtClean="0">
                <a:hlinkClick r:id="rId6"/>
              </a:rPr>
              <a:t>/2680-</a:t>
            </a:r>
            <a:r>
              <a:rPr lang="cs-CZ" dirty="0" err="1" smtClean="0">
                <a:hlinkClick r:id="rId6"/>
              </a:rPr>
              <a:t>parizanky</a:t>
            </a:r>
            <a:r>
              <a:rPr lang="cs-CZ" dirty="0" smtClean="0">
                <a:hlinkClick r:id="rId6"/>
              </a:rPr>
              <a:t>-na-</a:t>
            </a:r>
            <a:r>
              <a:rPr lang="cs-CZ" dirty="0" err="1" smtClean="0">
                <a:hlinkClick r:id="rId6"/>
              </a:rPr>
              <a:t>krizaly.html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pejima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animals.eu</a:t>
            </a:r>
            <a:r>
              <a:rPr lang="cs-CZ" dirty="0" smtClean="0">
                <a:hlinkClick r:id="rId7"/>
              </a:rPr>
              <a:t>/druhy-</a:t>
            </a:r>
            <a:r>
              <a:rPr lang="cs-CZ" dirty="0" err="1" smtClean="0">
                <a:hlinkClick r:id="rId7"/>
              </a:rPr>
              <a:t>zvirat</a:t>
            </a:r>
            <a:r>
              <a:rPr lang="cs-CZ" dirty="0" smtClean="0">
                <a:hlinkClick r:id="rId7"/>
              </a:rPr>
              <a:t>/hlodavci/bila-mys/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boskowan.com</a:t>
            </a:r>
            <a:r>
              <a:rPr lang="cs-CZ" dirty="0" smtClean="0">
                <a:hlinkClick r:id="rId8"/>
              </a:rPr>
              <a:t>/www/</a:t>
            </a:r>
            <a:r>
              <a:rPr lang="cs-CZ" dirty="0" err="1" smtClean="0">
                <a:hlinkClick r:id="rId8"/>
              </a:rPr>
              <a:t>jirka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vesmir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planets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mesic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mesic.htm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9"/>
              </a:rPr>
              <a:t>http://poterienko.blogspot.cz/2012/11/jablecny-strudl-po-studentsku.html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0"/>
              </a:rPr>
              <a:t>http://obrazky.superia.cz/ostatni/hvezda-1280.php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receptyonline.cz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tresne</a:t>
            </a:r>
            <a:r>
              <a:rPr lang="cs-CZ" dirty="0" smtClean="0">
                <a:hlinkClick r:id="rId11"/>
              </a:rPr>
              <a:t>--1240.html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2"/>
              </a:rPr>
              <a:t>http://cz.123rf.com/</a:t>
            </a:r>
            <a:r>
              <a:rPr lang="cs-CZ" dirty="0" err="1" smtClean="0">
                <a:hlinkClick r:id="rId12"/>
              </a:rPr>
              <a:t>photo</a:t>
            </a:r>
            <a:r>
              <a:rPr lang="cs-CZ" dirty="0" smtClean="0">
                <a:hlinkClick r:id="rId12"/>
              </a:rPr>
              <a:t>_12119277_</a:t>
            </a:r>
            <a:r>
              <a:rPr lang="cs-CZ" dirty="0" err="1" smtClean="0">
                <a:hlinkClick r:id="rId12"/>
              </a:rPr>
              <a:t>roztomila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chlapea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ek</a:t>
            </a:r>
            <a:r>
              <a:rPr lang="cs-CZ" dirty="0" smtClean="0">
                <a:hlinkClick r:id="rId12"/>
              </a:rPr>
              <a:t>-s-</a:t>
            </a:r>
            <a:r>
              <a:rPr lang="cs-CZ" dirty="0" err="1" smtClean="0">
                <a:hlinkClick r:id="rId12"/>
              </a:rPr>
              <a:t>fotbalova</a:t>
            </a:r>
            <a:r>
              <a:rPr lang="cs-CZ" dirty="0" smtClean="0">
                <a:hlinkClick r:id="rId12"/>
              </a:rPr>
              <a:t>-m-</a:t>
            </a:r>
            <a:r>
              <a:rPr lang="cs-CZ" dirty="0" err="1" smtClean="0">
                <a:hlinkClick r:id="rId12"/>
              </a:rPr>
              <a:t>ma</a:t>
            </a:r>
            <a:r>
              <a:rPr lang="cs-CZ" dirty="0" smtClean="0">
                <a:hlinkClick r:id="rId12"/>
              </a:rPr>
              <a:t>-a-</a:t>
            </a:r>
            <a:r>
              <a:rPr lang="cs-CZ" dirty="0" err="1" smtClean="0">
                <a:hlinkClick r:id="rId12"/>
              </a:rPr>
              <a:t>em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da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va</a:t>
            </a:r>
            <a:r>
              <a:rPr lang="cs-CZ" dirty="0" smtClean="0">
                <a:hlinkClick r:id="rId12"/>
              </a:rPr>
              <a:t>-palec-nahoru--vysoka-kvalita-3d-ilustrace.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dracik.cz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kostym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batman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devce</a:t>
            </a:r>
            <a:r>
              <a:rPr lang="cs-CZ" dirty="0" smtClean="0">
                <a:hlinkClick r:id="rId13"/>
              </a:rPr>
              <a:t>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cs</a:t>
            </a:r>
            <a:r>
              <a:rPr lang="cs-CZ" dirty="0" smtClean="0"/>
              <a:t>&amp;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stockphotos.it</a:t>
            </a:r>
            <a:r>
              <a:rPr lang="cs-CZ" dirty="0" smtClean="0">
                <a:hlinkClick r:id="rId14"/>
              </a:rPr>
              <a:t>/image.</a:t>
            </a:r>
            <a:r>
              <a:rPr lang="cs-CZ" dirty="0" err="1" smtClean="0">
                <a:hlinkClick r:id="rId14"/>
              </a:rPr>
              <a:t>php</a:t>
            </a:r>
            <a:r>
              <a:rPr lang="cs-CZ" dirty="0" smtClean="0">
                <a:hlinkClick r:id="rId14"/>
              </a:rPr>
              <a:t>?</a:t>
            </a:r>
            <a:r>
              <a:rPr lang="cs-CZ" dirty="0" err="1" smtClean="0">
                <a:hlinkClick r:id="rId14"/>
              </a:rPr>
              <a:t>img</a:t>
            </a:r>
            <a:r>
              <a:rPr lang="cs-CZ" dirty="0" smtClean="0">
                <a:hlinkClick r:id="rId14"/>
              </a:rPr>
              <a:t>_id=15549607&amp;</a:t>
            </a:r>
            <a:r>
              <a:rPr lang="cs-CZ" dirty="0" err="1" smtClean="0">
                <a:hlinkClick r:id="rId14"/>
              </a:rPr>
              <a:t>img</a:t>
            </a:r>
            <a:r>
              <a:rPr lang="cs-CZ" dirty="0" smtClean="0">
                <a:hlinkClick r:id="rId14"/>
              </a:rPr>
              <a:t>_type=1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home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decor.cz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bilydomov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eshop</a:t>
            </a:r>
            <a:r>
              <a:rPr lang="cs-CZ" dirty="0" smtClean="0">
                <a:hlinkClick r:id="rId15"/>
              </a:rPr>
              <a:t>/21-1-KVETINY/0/5/215-</a:t>
            </a:r>
            <a:r>
              <a:rPr lang="cs-CZ" dirty="0" err="1" smtClean="0">
                <a:hlinkClick r:id="rId15"/>
              </a:rPr>
              <a:t>Dekorativni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kvetina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Pivonka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ruzova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lupusinky.estranky.cz</a:t>
            </a:r>
            <a:r>
              <a:rPr lang="cs-CZ" dirty="0" smtClean="0">
                <a:hlinkClick r:id="rId16"/>
              </a:rPr>
              <a:t>/fotoalbum/</a:t>
            </a:r>
            <a:r>
              <a:rPr lang="cs-CZ" dirty="0" err="1" smtClean="0">
                <a:hlinkClick r:id="rId16"/>
              </a:rPr>
              <a:t>motyli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motyli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motyl</a:t>
            </a:r>
            <a:r>
              <a:rPr lang="cs-CZ" dirty="0" smtClean="0">
                <a:hlinkClick r:id="rId16"/>
              </a:rPr>
              <a:t>-modry.</a:t>
            </a:r>
            <a:r>
              <a:rPr lang="cs-CZ" dirty="0" err="1" smtClean="0">
                <a:hlinkClick r:id="rId16"/>
              </a:rPr>
              <a:t>jpg.html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7"/>
              </a:rPr>
              <a:t>http://cz.123rf.com/</a:t>
            </a:r>
            <a:r>
              <a:rPr lang="cs-CZ" dirty="0" err="1" smtClean="0">
                <a:hlinkClick r:id="rId17"/>
              </a:rPr>
              <a:t>photo</a:t>
            </a:r>
            <a:r>
              <a:rPr lang="cs-CZ" dirty="0" smtClean="0">
                <a:hlinkClick r:id="rId17"/>
              </a:rPr>
              <a:t>_10459428_</a:t>
            </a:r>
            <a:r>
              <a:rPr lang="cs-CZ" dirty="0" err="1" smtClean="0">
                <a:hlinkClick r:id="rId17"/>
              </a:rPr>
              <a:t>zrala</a:t>
            </a:r>
            <a:r>
              <a:rPr lang="cs-CZ" dirty="0" smtClean="0">
                <a:hlinkClick r:id="rId17"/>
              </a:rPr>
              <a:t>-a-</a:t>
            </a:r>
            <a:r>
              <a:rPr lang="cs-CZ" dirty="0" err="1" smtClean="0">
                <a:hlinkClick r:id="rId17"/>
              </a:rPr>
              <a:t>ervena</a:t>
            </a:r>
            <a:r>
              <a:rPr lang="cs-CZ" dirty="0" smtClean="0">
                <a:hlinkClick r:id="rId17"/>
              </a:rPr>
              <a:t>-jablko-ilustrace-na-ba-la-m-</a:t>
            </a:r>
            <a:r>
              <a:rPr lang="cs-CZ" dirty="0" err="1" smtClean="0">
                <a:hlinkClick r:id="rId17"/>
              </a:rPr>
              <a:t>pozada.html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8"/>
              </a:rPr>
              <a:t>http://www.kulisy.</a:t>
            </a:r>
            <a:r>
              <a:rPr lang="cs-CZ" dirty="0" err="1" smtClean="0">
                <a:hlinkClick r:id="rId18"/>
              </a:rPr>
              <a:t>cz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fotogalerie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vanocnidekorace.html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19"/>
              </a:rPr>
              <a:t>http://www.</a:t>
            </a:r>
            <a:r>
              <a:rPr lang="cs-CZ" dirty="0" err="1" smtClean="0">
                <a:hlinkClick r:id="rId19"/>
              </a:rPr>
              <a:t>pixmac.cz</a:t>
            </a:r>
            <a:r>
              <a:rPr lang="cs-CZ" dirty="0" smtClean="0">
                <a:hlinkClick r:id="rId19"/>
              </a:rPr>
              <a:t>/fotka/</a:t>
            </a:r>
            <a:r>
              <a:rPr lang="cs-CZ" dirty="0" err="1" smtClean="0">
                <a:hlinkClick r:id="rId19"/>
              </a:rPr>
              <a:t>dv</a:t>
            </a:r>
            <a:r>
              <a:rPr lang="cs-CZ" dirty="0" smtClean="0">
                <a:hlinkClick r:id="rId19"/>
              </a:rPr>
              <a:t>%C4%9B+srdce/000002197571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0"/>
              </a:rPr>
              <a:t>http://rozmalka.webnode.cz/plemena-kocek/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1"/>
              </a:rPr>
              <a:t>http://www.</a:t>
            </a:r>
            <a:r>
              <a:rPr lang="cs-CZ" dirty="0" err="1" smtClean="0">
                <a:hlinkClick r:id="rId21"/>
              </a:rPr>
              <a:t>cokolada.cz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darkove</a:t>
            </a:r>
            <a:r>
              <a:rPr lang="cs-CZ" dirty="0" smtClean="0">
                <a:hlinkClick r:id="rId21"/>
              </a:rPr>
              <a:t>-baleni-</a:t>
            </a:r>
            <a:r>
              <a:rPr lang="cs-CZ" dirty="0" err="1" smtClean="0">
                <a:hlinkClick r:id="rId21"/>
              </a:rPr>
              <a:t>cokolad</a:t>
            </a:r>
            <a:r>
              <a:rPr lang="cs-CZ" dirty="0" smtClean="0">
                <a:hlinkClick r:id="rId21"/>
              </a:rPr>
              <a:t>-</a:t>
            </a:r>
            <a:r>
              <a:rPr lang="cs-CZ" dirty="0" err="1" smtClean="0">
                <a:hlinkClick r:id="rId21"/>
              </a:rPr>
              <a:t>seed</a:t>
            </a:r>
            <a:r>
              <a:rPr lang="cs-CZ" dirty="0" smtClean="0">
                <a:hlinkClick r:id="rId21"/>
              </a:rPr>
              <a:t>-</a:t>
            </a:r>
            <a:r>
              <a:rPr lang="cs-CZ" dirty="0" err="1" smtClean="0">
                <a:hlinkClick r:id="rId21"/>
              </a:rPr>
              <a:t>bean</a:t>
            </a:r>
            <a:r>
              <a:rPr lang="cs-CZ" dirty="0" smtClean="0">
                <a:hlinkClick r:id="rId21"/>
              </a:rPr>
              <a:t>-425-g/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2"/>
              </a:rPr>
              <a:t>http://www.</a:t>
            </a:r>
            <a:r>
              <a:rPr lang="cs-CZ" dirty="0" err="1" smtClean="0">
                <a:hlinkClick r:id="rId22"/>
              </a:rPr>
              <a:t>originalni.cz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zakazkova</a:t>
            </a:r>
            <a:r>
              <a:rPr lang="cs-CZ" dirty="0" smtClean="0">
                <a:hlinkClick r:id="rId22"/>
              </a:rPr>
              <a:t>-</a:t>
            </a:r>
            <a:r>
              <a:rPr lang="cs-CZ" dirty="0" err="1" smtClean="0">
                <a:hlinkClick r:id="rId22"/>
              </a:rPr>
              <a:t>vyroba</a:t>
            </a:r>
            <a:r>
              <a:rPr lang="cs-CZ" dirty="0" smtClean="0">
                <a:hlinkClick r:id="rId22"/>
              </a:rPr>
              <a:t>/bonbony-</a:t>
            </a:r>
            <a:r>
              <a:rPr lang="cs-CZ" dirty="0" err="1" smtClean="0">
                <a:hlinkClick r:id="rId22"/>
              </a:rPr>
              <a:t>cokolady</a:t>
            </a:r>
            <a:r>
              <a:rPr lang="cs-CZ" dirty="0" smtClean="0">
                <a:hlinkClick r:id="rId22"/>
              </a:rPr>
              <a:t>-a-</a:t>
            </a:r>
            <a:r>
              <a:rPr lang="cs-CZ" dirty="0" err="1" smtClean="0">
                <a:hlinkClick r:id="rId22"/>
              </a:rPr>
              <a:t>susenky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klasicke</a:t>
            </a:r>
            <a:r>
              <a:rPr lang="cs-CZ" dirty="0" smtClean="0">
                <a:hlinkClick r:id="rId22"/>
              </a:rPr>
              <a:t>-bonbony/</a:t>
            </a:r>
            <a:r>
              <a:rPr lang="cs-CZ" dirty="0" err="1" smtClean="0">
                <a:hlinkClick r:id="rId22"/>
              </a:rPr>
              <a:t>jednotlive</a:t>
            </a:r>
            <a:r>
              <a:rPr lang="cs-CZ" dirty="0" smtClean="0">
                <a:hlinkClick r:id="rId22"/>
              </a:rPr>
              <a:t>-</a:t>
            </a:r>
            <a:r>
              <a:rPr lang="cs-CZ" dirty="0" err="1" smtClean="0">
                <a:hlinkClick r:id="rId22"/>
              </a:rPr>
              <a:t>balene</a:t>
            </a:r>
            <a:r>
              <a:rPr lang="cs-CZ" dirty="0" smtClean="0">
                <a:hlinkClick r:id="rId22"/>
              </a:rPr>
              <a:t>-bonbony-jb29.html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3"/>
              </a:rPr>
              <a:t>http://misbahmalik.wordpress.com/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</p:txBody>
      </p:sp>
      <p:sp>
        <p:nvSpPr>
          <p:cNvPr id="27651" name="TextovéPole 5"/>
          <p:cNvSpPr txBox="1">
            <a:spLocks noChangeArrowheads="1"/>
          </p:cNvSpPr>
          <p:nvPr/>
        </p:nvSpPr>
        <p:spPr bwMode="auto">
          <a:xfrm>
            <a:off x="3419475" y="908050"/>
            <a:ext cx="185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rgbClr val="00B050"/>
      </a:dk1>
      <a:lt1>
        <a:srgbClr val="00B050"/>
      </a:lt1>
      <a:dk2>
        <a:srgbClr val="00B050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00B050"/>
      </a:accent6>
      <a:hlink>
        <a:srgbClr val="00B050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rgbClr val="00B050"/>
    </a:dk1>
    <a:lt1>
      <a:srgbClr val="00B050"/>
    </a:lt1>
    <a:dk2>
      <a:srgbClr val="00B050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00B050"/>
    </a:accent6>
    <a:hlink>
      <a:srgbClr val="00B050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306</TotalTime>
  <Words>133</Words>
  <Application>Microsoft Office PowerPoint</Application>
  <PresentationFormat>On-screen Show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NUMBERS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Food: fruits and vegetables</dc:title>
  <dc:creator>Matyáš</dc:creator>
  <cp:lastModifiedBy>PC23545</cp:lastModifiedBy>
  <cp:revision>8</cp:revision>
  <dcterms:created xsi:type="dcterms:W3CDTF">2013-03-18T12:58:03Z</dcterms:created>
  <dcterms:modified xsi:type="dcterms:W3CDTF">2013-08-20T10:45:11Z</dcterms:modified>
</cp:coreProperties>
</file>