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8" r:id="rId3"/>
    <p:sldId id="259" r:id="rId4"/>
    <p:sldId id="264" r:id="rId5"/>
    <p:sldId id="260" r:id="rId6"/>
    <p:sldId id="261" r:id="rId7"/>
    <p:sldId id="262" r:id="rId8"/>
    <p:sldId id="265" r:id="rId9"/>
    <p:sldId id="266" r:id="rId10"/>
    <p:sldId id="267" r:id="rId11"/>
    <p:sldId id="268" r:id="rId12"/>
    <p:sldId id="263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57" autoAdjust="0"/>
    <p:restoredTop sz="94660"/>
  </p:normalViewPr>
  <p:slideViewPr>
    <p:cSldViewPr>
      <p:cViewPr varScale="1">
        <p:scale>
          <a:sx n="88" d="100"/>
          <a:sy n="88" d="100"/>
        </p:scale>
        <p:origin x="-11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4FEF269-1B13-469A-B9F7-0F2F70A04E7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318E869-6549-4375-A173-B029F633D3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49E23-B4E1-4B09-AFC2-403B31B95EF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56D8C3-0E2C-4B37-BA95-267A87D35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4E07F18-09BD-4ED2-B1FD-E66F774751B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9744BF6-A181-417A-B4B7-5E3DF7057C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B52A6-1E6E-47A3-94EA-E8CA8F227E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AA7E2D-9A0E-4EF1-8025-122BD8EF74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DC1EF1-FD33-46E3-9BD0-0AC9EA99C5FB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BEAF27-823C-46FD-8512-96B230ECB3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34BF8-C1C8-458F-A6D1-80F82846604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C55DC-99C4-4446-83C3-93C45AEB6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B3333D1-F5E1-4CEF-89C1-7C942C004A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CBB8195-F444-4E68-96C7-9A75283904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0A4ED-7E17-47A0-B7DA-E06740695F2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82FEB-6157-4479-882A-255978FE60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2541BF0-B4A6-4629-8242-EF1BCB40244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E2F7E8D-4ADA-4654-8436-5F37860102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76408D-500D-4E3A-958F-E7EFA51F71B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A77A29-A914-4794-B661-5CCCAE854B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3797DE-E9B3-4293-BC95-F384011F82B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8697C-6E86-4868-A9F0-AB126876D2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0E4E94BC-607A-450A-97D6-5FBA0E83ABA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CD21014-6A60-43AB-9AA7-DD614382AB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75" r:id="rId9"/>
    <p:sldLayoutId id="2147483666" r:id="rId10"/>
    <p:sldLayoutId id="214748366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image" Target="../media/image8.jpeg"/><Relationship Id="rId7" Type="http://schemas.openxmlformats.org/officeDocument/2006/relationships/image" Target="../media/image9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6.jpeg"/><Relationship Id="rId10" Type="http://schemas.openxmlformats.org/officeDocument/2006/relationships/image" Target="../media/image15.jpeg"/><Relationship Id="rId4" Type="http://schemas.openxmlformats.org/officeDocument/2006/relationships/image" Target="../media/image13.jpeg"/><Relationship Id="rId9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edskolaci.cz/?p=8018" TargetMode="External"/><Relationship Id="rId3" Type="http://schemas.openxmlformats.org/officeDocument/2006/relationships/hyperlink" Target="http://www.somvprahe.sk/nalepky-recenzia/zlty-autobus" TargetMode="External"/><Relationship Id="rId7" Type="http://schemas.openxmlformats.org/officeDocument/2006/relationships/hyperlink" Target="http://auta-letadla-lode.heureka.cz/nakladak-cars-s-privesem-mattel-n5532-r6568/" TargetMode="External"/><Relationship Id="rId2" Type="http://schemas.openxmlformats.org/officeDocument/2006/relationships/hyperlink" Target="http://www.srovname.cz/silverlit-r-c-auto-ferrari-california/srovnani-cen/k.137818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c-profimodel.cz/" TargetMode="External"/><Relationship Id="rId5" Type="http://schemas.openxmlformats.org/officeDocument/2006/relationships/hyperlink" Target="http://www.ahaonline.cz/clanek/sport/70774/jede-jede-masinka-bilek-kouka-z-okynka-vlakem-na-euro.html" TargetMode="External"/><Relationship Id="rId10" Type="http://schemas.openxmlformats.org/officeDocument/2006/relationships/hyperlink" Target="http://welldoneyou.com/well-done-you-badge" TargetMode="External"/><Relationship Id="rId4" Type="http://schemas.openxmlformats.org/officeDocument/2006/relationships/hyperlink" Target="http://skodaauto.blog.cz/0805" TargetMode="External"/><Relationship Id="rId9" Type="http://schemas.openxmlformats.org/officeDocument/2006/relationships/hyperlink" Target="http://cz.123rf.com/photo_4183037_thumb-up-job-well-done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620713"/>
            <a:ext cx="77724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692275" y="3860800"/>
            <a:ext cx="6400800" cy="2997200"/>
          </a:xfrm>
        </p:spPr>
        <p:txBody>
          <a:bodyPr/>
          <a:lstStyle/>
          <a:p>
            <a:pPr marL="36513" algn="ctr" eaLnBrk="1" hangingPunct="1">
              <a:spcBef>
                <a:spcPts val="250"/>
              </a:spcBef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 školy: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marL="36513" algn="ctr" eaLnBrk="1" hangingPunct="1">
              <a:spcBef>
                <a:spcPts val="250"/>
              </a:spcBef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Autor: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Mgr. Ivana Pavlíčková</a:t>
            </a:r>
          </a:p>
          <a:p>
            <a:pPr marL="36513" algn="ctr" eaLnBrk="1" hangingPunct="1">
              <a:spcBef>
                <a:spcPts val="250"/>
              </a:spcBef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VY_32_INOVACE_15_Vehicles</a:t>
            </a:r>
          </a:p>
          <a:p>
            <a:pPr marL="36513" algn="ctr" eaLnBrk="1" hangingPunct="1">
              <a:spcBef>
                <a:spcPts val="250"/>
              </a:spcBef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Období: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leden 2013 – červen 2013</a:t>
            </a:r>
          </a:p>
          <a:p>
            <a:pPr marL="36513" algn="ctr" eaLnBrk="1" hangingPunct="1">
              <a:spcBef>
                <a:spcPts val="250"/>
              </a:spcBef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Vzdělávací oblast: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Jazyk a jazyková komunikace</a:t>
            </a:r>
          </a:p>
          <a:p>
            <a:pPr marL="36513" algn="ctr" eaLnBrk="1" hangingPunct="1">
              <a:spcBef>
                <a:spcPts val="250"/>
              </a:spcBef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Téma hodiny: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Vehicles</a:t>
            </a:r>
          </a:p>
          <a:p>
            <a:pPr marL="36513" algn="ctr" eaLnBrk="1" hangingPunct="1">
              <a:spcBef>
                <a:spcPts val="250"/>
              </a:spcBef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Ročník: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3.</a:t>
            </a:r>
          </a:p>
          <a:p>
            <a:pPr marL="36513" algn="ctr" eaLnBrk="1" hangingPunct="1">
              <a:spcBef>
                <a:spcPts val="250"/>
              </a:spcBef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marL="36513" algn="ctr" eaLnBrk="1" hangingPunct="1">
              <a:spcBef>
                <a:spcPts val="250"/>
              </a:spcBef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projektu: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CZ.1.07/1.4.00/21.1334</a:t>
            </a:r>
          </a:p>
          <a:p>
            <a:pPr marL="36513" eaLnBrk="1" hangingPunct="1">
              <a:spcBef>
                <a:spcPct val="0"/>
              </a:spcBef>
            </a:pPr>
            <a:endParaRPr lang="cs-CZ" sz="1400" smtClean="0">
              <a:solidFill>
                <a:srgbClr val="79766F"/>
              </a:solidFill>
              <a:latin typeface="Times New Roman" pitchFamily="18" charset="0"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>
          <a:xfrm>
            <a:off x="611188" y="2276475"/>
            <a:ext cx="8229600" cy="1512888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9600" b="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Vehicles</a:t>
            </a:r>
            <a:endParaRPr lang="cs-CZ" sz="4800" b="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SILVERLIT R/C auto Ferrari California cena od 0 Kč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765175"/>
            <a:ext cx="2016125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4" descr="SILVERLIT RC Motorka Honda RC212V cena od 1 475 Kč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11863" y="1052513"/>
            <a:ext cx="1704975" cy="1277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6" descr="http://www.somvprahe.sk/files/autobus_student_agency_1_450x338_0.jpg?128981000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63938" y="2565400"/>
            <a:ext cx="1655762" cy="1243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8" descr="http://nd01.jxs.cz/147/063/19fd1bf2c9_27210000_o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42988" y="4797425"/>
            <a:ext cx="2587625" cy="1655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10" descr="http://img.ahaonline.cz/img/18/full/1217716-img-euro-2012-vlak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940425" y="2852738"/>
            <a:ext cx="2720975" cy="141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14" descr="http://www.rc-profimodel.cz/data/aktuality/saline%204st310010-p1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95963" y="4941888"/>
            <a:ext cx="2268537" cy="145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16" descr="http://im9.cz/iR/importprodukt-orig/f60/f608e5b2641e329aa897aeb99adc4cc0--mmf250x250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63938" y="4365625"/>
            <a:ext cx="1800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4" name="Picture 18" descr="http://www.dnoviny.cz/assets/images/404f6429f52c0f17b0f82e1108794949/1600-640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27088" y="3068638"/>
            <a:ext cx="2376487" cy="1474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1763713" y="2060575"/>
            <a:ext cx="622300" cy="52387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car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1863" y="5013325"/>
            <a:ext cx="801687" cy="522288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boat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43438" y="3573463"/>
            <a:ext cx="684212" cy="52228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bus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4213" y="4868863"/>
            <a:ext cx="841375" cy="5238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tram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11863" y="2852738"/>
            <a:ext cx="842962" cy="52387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train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24075" y="3141663"/>
            <a:ext cx="1020763" cy="522287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metro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04025" y="620713"/>
            <a:ext cx="1658938" cy="5238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motorbike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284663" y="5805488"/>
            <a:ext cx="882650" cy="5222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lorry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53" name="Picture 20" descr="http://www.typodesignclub.cz/tdc_admin/img/works/SmartWings_letadlo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771775" y="620713"/>
            <a:ext cx="3068638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" name="TextovéPole 21"/>
          <p:cNvSpPr txBox="1"/>
          <p:nvPr/>
        </p:nvSpPr>
        <p:spPr>
          <a:xfrm>
            <a:off x="4067175" y="1628775"/>
            <a:ext cx="962025" cy="5238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plane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://www.hybrid.cz/i/auto/elektromobil-Renault-Zoe-Preview-1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765175"/>
            <a:ext cx="1622425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2" name="Picture 14" descr="http://www.rc-profimodel.cz/data/aktuality/saline%204st310010-p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43213" y="765175"/>
            <a:ext cx="1944687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10" descr="http://img.ahaonline.cz/img/18/full/1217716-img-euro-2012-vlak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55650" y="2060575"/>
            <a:ext cx="166687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8" descr="http://nd01.jxs.cz/147/063/19fd1bf2c9_27210000_o2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43213" y="2060575"/>
            <a:ext cx="1944687" cy="124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0" descr="http://www.typodesignclub.cz/tdc_admin/img/works/SmartWings_letadlo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9700" y="765175"/>
            <a:ext cx="2659063" cy="935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16" descr="http://im9.cz/iR/importprodukt-orig/f60/f608e5b2641e329aa897aeb99adc4cc0--mmf250x250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55650" y="3213100"/>
            <a:ext cx="1655763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6" descr="http://www.somvprahe.sk/files/autobus_student_agency_1_450x338_0.jpg?1289810007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916238" y="3500438"/>
            <a:ext cx="18002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4" descr="SILVERLIT RC Motorka Honda RC212V cena od 1 475 Kč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916238" y="4797425"/>
            <a:ext cx="18002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8" descr="http://www.dnoviny.cz/assets/images/404f6429f52c0f17b0f82e1108794949/1600-640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55650" y="4581525"/>
            <a:ext cx="1728788" cy="1008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7667625" y="2852738"/>
            <a:ext cx="622300" cy="52387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car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164388" y="4652963"/>
            <a:ext cx="960437" cy="5238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plane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148263" y="5300663"/>
            <a:ext cx="1658937" cy="5238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motorbike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308850" y="1916113"/>
            <a:ext cx="801688" cy="523875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boat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219700" y="2997200"/>
            <a:ext cx="842963" cy="52228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tram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92950" y="3860800"/>
            <a:ext cx="882650" cy="523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lorry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364163" y="4365625"/>
            <a:ext cx="1020762" cy="5222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metro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80063" y="2133600"/>
            <a:ext cx="841375" cy="5222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train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72225" y="2997200"/>
            <a:ext cx="682625" cy="52228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bus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11188" y="188913"/>
            <a:ext cx="3798887" cy="46196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Assign names to the pictures.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688 -0.00463 C -0.05399 -0.01482 -0.0533 -0.0125 -0.06684 -0.01598 C -0.07552 -0.01829 -0.07014 -0.01829 -0.07969 -0.02176 C -0.09236 -0.02662 -0.10504 -0.02824 -0.11823 -0.0294 C -0.12778 -0.03357 -0.13837 -0.03311 -0.14826 -0.03519 C -0.15399 -0.03426 -0.16076 -0.03588 -0.16545 -0.03125 C -0.17552 -0.02084 -0.18333 -0.00533 -0.18976 0.00879 C -0.19149 0.01273 -0.19444 0.01597 -0.19549 0.02014 C -0.19931 0.0331 -0.20226 0.0493 -0.20833 0.06018 C -0.21129 0.07245 -0.21441 0.08379 -0.21997 0.09444 C -0.2217 0.10694 -0.22483 0.12037 -0.2283 0.1324 C -0.23038 0.13889 -0.23403 0.15162 -0.23403 0.15162 C -0.23681 0.17037 -0.24479 0.18333 -0.2526 0.19907 C -0.25712 0.2081 -0.25903 0.21435 -0.26545 0.22014 C -0.27153 0.23264 -0.28767 0.23889 -0.29826 0.2449 C -0.30208 0.24699 -0.30556 0.25046 -0.30972 0.25069 C -0.31997 0.25139 -0.32986 0.25185 -0.33976 0.25254 C -0.34688 0.25301 -0.35399 0.2537 -0.36111 0.25439 C -0.39514 0.25277 -0.39306 0.25416 -0.41684 0.25069 C -0.42118 0.25 -0.42535 0.24953 -0.42969 0.24861 C -0.43785 0.24699 -0.45399 0.24305 -0.45399 0.24305 C -0.46285 0.23889 -0.47205 0.23842 -0.48108 0.23541 C -0.49063 0.2324 -0.50017 0.22893 -0.50972 0.22592 C -0.51215 0.22523 -0.51441 0.22291 -0.51684 0.22199 C -0.52101 0.22037 -0.52552 0.2199 -0.52969 0.21828 C -0.53993 0.21435 -0.54879 0.20671 -0.55833 0.20115 C -0.57101 0.19352 -0.55694 0.20532 -0.56979 0.19537 C -0.57969 0.18773 -0.58872 0.17893 -0.59826 0.1706 C -0.6033 0.16597 -0.60764 0.16203 -0.6125 0.15717 C -0.61771 0.15208 -0.625 0.14838 -0.62969 0.14213 C -0.63194 0.13912 -0.63333 0.13541 -0.63542 0.1324 C -0.63854 0.12777 -0.64288 0.12453 -0.64549 0.11921 C -0.65104 0.10764 -0.6566 0.09444 -0.66406 0.08495 C -0.66667 0.07407 -0.67344 0.05347 -0.6783 0.0449 C -0.68229 0.01782 -0.67674 0.05139 -0.68264 0.02777 C -0.68594 0.01504 -0.68629 0.00069 -0.68837 -0.0125 C -0.68785 -0.03195 -0.69115 -0.05301 -0.68542 -0.0713 C -0.67986 -0.08889 -0.66927 -0.10186 -0.66111 -0.11713 C -0.6559 -0.12662 -0.65139 -0.13704 -0.64392 -0.14375 C -0.63993 -0.15116 -0.63576 -0.15463 -0.63108 -0.16088 C -0.62465 -0.16945 -0.6191 -0.17917 -0.6125 -0.1875 C -0.60712 -0.19422 -0.60677 -0.20764 -0.6026 -0.21598 C -0.60139 -0.22616 -0.59983 -0.23635 -0.59826 -0.24653 C -0.59879 -0.25533 -0.59879 -0.26436 -0.59965 -0.27315 C -0.60226 -0.30209 -0.63663 -0.30556 -0.6526 -0.30556 " pathEditMode="relative" ptsTypes="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94 -0.07569 C 0.00312 -0.09629 -0.00434 -0.12963 -0.01598 -0.14421 C -0.02136 -0.1662 -0.03733 -0.175 -0.05313 -0.17847 C -0.08108 -0.17662 -0.07223 -0.18032 -0.08872 -0.17291 C -0.09011 -0.17222 -0.09167 -0.17153 -0.09306 -0.17083 C -0.09584 -0.16967 -0.09879 -0.16828 -0.10157 -0.16713 C -0.10296 -0.16643 -0.10591 -0.16528 -0.10591 -0.16528 C -0.11129 -0.1581 -0.11997 -0.15648 -0.12726 -0.1537 C -0.13733 -0.1544 -0.1474 -0.15416 -0.1573 -0.15578 C -0.15903 -0.15602 -0.16007 -0.15856 -0.16164 -0.15949 C -0.16962 -0.16412 -0.17796 -0.1662 -0.18594 -0.17083 C -0.21129 -0.18541 -0.24028 -0.19236 -0.26737 -0.1956 C -0.29688 -0.20416 -0.33004 -0.19838 -0.35886 -0.19768 C -0.3757 -0.18935 -0.39566 -0.18981 -0.41303 -0.18426 C -0.42362 -0.18078 -0.43351 -0.17477 -0.44445 -0.17477 " pathEditMode="relative" ptsTypes="ffffffffffffffA">
                                      <p:cBhvr>
                                        <p:cTn id="10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025 -0.06343 C -0.01077 -0.06852 -0.01059 -0.07361 -0.01163 -0.07848 C -0.01302 -0.08449 -0.02257 -0.08982 -0.02743 -0.0919 C -0.03785 -0.09121 -0.04844 -0.09167 -0.05886 -0.09005 C -0.06597 -0.08912 -0.07118 -0.08218 -0.07743 -0.07848 C -0.08768 -0.07246 -0.07396 -0.08403 -0.09028 -0.06898 C -0.09219 -0.06713 -0.0941 -0.06528 -0.09601 -0.06343 C -0.0974 -0.06204 -0.10018 -0.05949 -0.10018 -0.05949 C -0.10261 -0.0551 -0.10486 -0.0507 -0.10729 -0.0463 C -0.10938 -0.0426 -0.11459 -0.03658 -0.11459 -0.03658 C -0.1165 -0.0257 -0.12136 -0.01574 -0.12743 -0.00811 C -0.13073 0.00092 -0.13542 0.00717 -0.14028 0.01481 C -0.14844 0.02777 -0.15799 0.04189 -0.17014 0.04907 C -0.17327 0.05092 -0.17709 0.05092 -0.18021 0.05277 C -0.18212 0.05393 -0.18386 0.05602 -0.18594 0.05671 C -0.19584 0.06041 -0.20868 0.06111 -0.21875 0.06227 C -0.23785 0.07129 -0.27986 0.07222 -0.30018 0.07384 C -0.31493 0.075 -0.34445 0.07754 -0.34445 0.07754 C -0.37795 0.07662 -0.39827 0.07615 -0.42743 0.07199 C -0.43629 0.06875 -0.44549 0.06643 -0.45452 0.06435 C -0.46511 0.05949 -0.46875 0.05833 -0.48021 0.05671 C -0.49584 0.04953 -0.5125 0.04838 -0.52882 0.04514 C -0.54323 0.04236 -0.55729 0.03819 -0.5717 0.03564 C -0.58559 0.02893 -0.59861 0.02569 -0.61302 0.02245 C -0.62709 0.0162 -0.62257 0.02083 -0.62882 0.01296 C -0.63038 0.00625 -0.63455 -0.00232 -0.63733 -0.00811 C -0.6408 -0.01528 -0.64809 -0.0176 -0.65174 -0.02523 C -0.65538 -0.03287 -0.65712 -0.04121 -0.65886 -0.05 C -0.65834 -0.06204 -0.65851 -0.07408 -0.65729 -0.08611 C -0.65625 -0.0963 -0.6507 -0.10209 -0.64601 -0.10903 C -0.63629 -0.12361 -0.62222 -0.13959 -0.60729 -0.14329 C -0.60052 -0.14977 -0.59254 -0.14977 -0.58455 -0.15278 C -0.55938 -0.16204 -0.53299 -0.16528 -0.50729 -0.16991 C -0.4915 -0.17616 -0.47518 -0.17547 -0.45886 -0.17755 C -0.43785 -0.18403 -0.41771 -0.18565 -0.39601 -0.18704 C -0.34966 -0.18403 -0.30365 -0.17824 -0.25729 -0.1757 C -0.23976 -0.17639 -0.22205 -0.17639 -0.20452 -0.17755 C -0.18646 -0.17871 -0.16476 -0.18936 -0.14601 -0.19283 C -0.13577 -0.20324 -0.11927 -0.21528 -0.10729 -0.22338 C -0.10226 -0.23334 -0.09462 -0.24468 -0.08733 -0.25186 C -0.08351 -0.2625 -0.07865 -0.2676 -0.07309 -0.27662 C -0.06354 -0.29236 -0.05573 -0.31204 -0.04879 -0.3301 C -0.04827 -0.33264 -0.04792 -0.33519 -0.0474 -0.33773 C -0.04705 -0.33959 -0.04636 -0.34144 -0.04601 -0.34329 C -0.04497 -0.34908 -0.04306 -0.36042 -0.04306 -0.36042 C -0.0441 -0.38727 -0.0441 -0.42662 -0.06025 -0.44815 C -0.06181 -0.45718 -0.06459 -0.45949 -0.06875 -0.46713 C -0.07153 -0.47894 -0.07865 -0.48843 -0.08455 -0.49769 C -0.08837 -0.50371 -0.08872 -0.50648 -0.09445 -0.50903 C -0.10486 -0.52269 -0.11788 -0.54676 -0.1316 -0.55278 C -0.13854 -0.56204 -0.13004 -0.55186 -0.13872 -0.55857 C -0.14393 -0.56273 -0.14792 -0.56991 -0.15452 -0.56991 " pathEditMode="relative" ptsTypes="fffffffffffffffffffffffffffffffffffffffffffffffffffA">
                                      <p:cBhvr>
                                        <p:cTn id="1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91 0.01482 C -0.08924 0.02338 -0.10538 0.04074 -0.12344 0.05463 C -0.12951 0.05926 -0.13229 0.0669 -0.13906 0.06991 C -0.14861 0.08264 -0.15243 0.10116 -0.16337 0.11181 C -0.16806 0.12686 -0.17622 0.13866 -0.18333 0.15186 C -0.18733 0.15903 -0.18958 0.16899 -0.1934 0.17662 C -0.19531 0.1875 -0.20017 0.19977 -0.20486 0.20903 C -0.20538 0.21088 -0.20556 0.21297 -0.20625 0.21482 C -0.20694 0.2169 -0.20851 0.21829 -0.20903 0.22037 C -0.21076 0.22662 -0.21146 0.23334 -0.21337 0.23959 C -0.21441 0.24283 -0.21528 0.24584 -0.21632 0.24908 C -0.21771 0.26088 -0.21997 0.2713 -0.22483 0.28149 C -0.22778 0.29792 -0.23628 0.31598 -0.24201 0.33102 C -0.24549 0.34977 -0.24045 0.32686 -0.24774 0.34607 C -0.24861 0.34838 -0.24826 0.35139 -0.24913 0.35371 C -0.25035 0.35718 -0.25208 0.35996 -0.25347 0.3632 C -0.25677 0.38079 -0.26424 0.39792 -0.27205 0.41274 C -0.27431 0.42246 -0.27899 0.43033 -0.28194 0.43959 C -0.28733 0.45625 -0.29497 0.47292 -0.30347 0.48704 C -0.3099 0.49769 -0.31476 0.50857 -0.32483 0.51181 C -0.33368 0.51135 -0.35625 0.51042 -0.36771 0.50811 C -0.37743 0.50625 -0.38663 0.5 -0.39618 0.49653 C -0.39757 0.49537 -0.39896 0.49375 -0.40052 0.49283 C -0.40191 0.4919 -0.40365 0.49213 -0.40486 0.49098 C -0.40885 0.48774 -0.41059 0.48033 -0.41337 0.4757 C -0.41927 0.46598 -0.42483 0.45463 -0.42917 0.44329 C -0.43333 0.43195 -0.43524 0.41968 -0.44045 0.40903 C -0.44497 0.3757 -0.44705 0.33889 -0.44045 0.30625 C -0.43507 0.23936 -0.41979 0.17385 -0.40903 0.10811 C -0.40955 0.08704 -0.40851 0.06598 -0.41059 0.04514 C -0.41111 0.04051 -0.41389 0.03704 -0.41632 0.0338 C -0.42378 0.02338 -0.42986 0.01088 -0.44201 0.01088 " pathEditMode="relative" ptsTypes="fffffffffffffffffffffffffffffffA">
                                      <p:cBhvr>
                                        <p:cTn id="18" dur="5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53 0.05255 C -0.04132 0.06366 -0.04132 0.06875 -0.03681 0.07731 C -0.03437 0.09028 -0.03281 0.10463 -0.02969 0.11736 C -0.03038 0.14514 -0.02899 0.17407 -0.03542 0.20116 C -0.03698 0.20787 -0.03976 0.22037 -0.04253 0.22593 C -0.04444 0.22963 -0.04826 0.23727 -0.04826 0.23727 C -0.05 0.24676 -0.05295 0.25185 -0.05677 0.26019 C -0.06562 0.27917 -0.07708 0.30231 -0.09392 0.30972 C -0.10573 0.32037 -0.11701 0.31088 -0.1283 0.30602 C -0.13576 0.29051 -0.12587 0.30926 -0.13542 0.29653 C -0.13924 0.29144 -0.14149 0.28449 -0.14549 0.2794 C -0.15104 0.26134 -0.15799 0.24444 -0.1625 0.22593 C -0.16337 0.21829 -0.16545 0.21065 -0.16545 0.20301 C -0.16545 0.14375 -0.16701 0.10741 -0.15104 0.05833 C -0.14757 0.04745 -0.14444 0.03611 -0.13819 0.02778 C -0.13333 0.01111 -0.12569 -0.00185 -0.11962 -0.01782 C -0.11719 -0.02431 -0.10972 -0.03495 -0.10972 -0.03495 C -0.10746 -0.04444 -0.09965 -0.05787 -0.09392 -0.06551 C -0.09097 -0.07361 -0.08958 -0.07917 -0.08542 -0.08634 C -0.08368 -0.0963 -0.07899 -0.1037 -0.07535 -0.11319 C -0.07413 -0.1162 -0.07344 -0.11944 -0.07257 -0.12269 C -0.07153 -0.12639 -0.06962 -0.13403 -0.06962 -0.13403 C -0.07014 -0.13912 -0.06892 -0.14514 -0.07118 -0.14931 C -0.07292 -0.15255 -0.07674 -0.15255 -0.07969 -0.15301 C -0.08437 -0.1537 -0.08924 -0.1544 -0.09392 -0.15509 C -0.11701 -0.1537 -0.13733 -0.14838 -0.15972 -0.14537 C -0.18542 -0.1419 -0.21562 -0.14352 -0.23976 -0.14352 " pathEditMode="relative" ptsTypes="ffffffffffffffffffffffffffA">
                                      <p:cBhvr>
                                        <p:cTn id="22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57 0.06736 C -0.02274 0.06852 -0.02448 0.07893 -0.02535 0.08078 C -0.02795 0.08634 -0.03351 0.0912 -0.03681 0.09606 C -0.03958 0.1074 -0.04653 0.11157 -0.05261 0.11875 C -0.06285 0.13078 -0.05556 0.12662 -0.06389 0.13032 C -0.06979 0.13773 -0.07708 0.14352 -0.08403 0.1493 C -0.09722 0.16065 -0.11007 0.17477 -0.12257 0.1875 C -0.13247 0.19745 -0.1382 0.2125 -0.14827 0.22176 C -0.1559 0.23727 -0.14549 0.21782 -0.15538 0.23125 C -0.1566 0.23287 -0.15695 0.23541 -0.15816 0.23703 C -0.15938 0.23865 -0.16111 0.23935 -0.1625 0.24074 C -0.16702 0.24537 -0.17083 0.25115 -0.17535 0.25602 C -0.18177 0.26296 -0.18733 0.27338 -0.19531 0.27685 C -0.20035 0.28356 -0.20643 0.28727 -0.2125 0.29213 C -0.2342 0.30926 -0.25417 0.3162 -0.27969 0.31875 C -0.34774 0.31782 -0.39931 0.32014 -0.46111 0.31111 C -0.47014 0.3081 -0.47917 0.30578 -0.4882 0.3037 C -0.49566 0.3 -0.50365 0.29977 -0.51111 0.29606 C -0.52344 0.29004 -0.53559 0.2831 -0.54827 0.27893 C -0.55799 0.27014 -0.57118 0.26574 -0.57969 0.25416 C -0.58212 0.25092 -0.58438 0.24768 -0.58681 0.24444 C -0.58924 0.2412 -0.59531 0.23703 -0.59531 0.23703 C -0.59948 0.22893 -0.60504 0.21944 -0.61111 0.21412 C -0.61268 0.21065 -0.61528 0.2081 -0.61684 0.20463 C -0.61771 0.20301 -0.61754 0.20069 -0.61823 0.19884 C -0.62188 0.19004 -0.62274 0.18935 -0.62674 0.18356 C -0.63108 0.16736 -0.63386 0.15069 -0.63681 0.13403 C -0.63577 0.08588 -0.63264 0.04051 -0.6283 -0.00695 C -0.62882 -0.02662 -0.62882 -0.0463 -0.62969 -0.06597 C -0.62986 -0.07037 -0.6316 -0.08287 -0.63403 -0.08681 C -0.6375 -0.09236 -0.6434 -0.0926 -0.64827 -0.0926 " pathEditMode="relative" ptsTypes="ffffffffffffffffffffffffffffffA">
                                      <p:cBhvr>
                                        <p:cTn id="26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149 0.01644 C 0.05868 0.01389 0.07795 0.01111 0.09445 0.00301 C 0.10313 -0.00116 0.11146 -0.00856 0.12014 -0.01204 C 0.12483 -0.01644 0.12761 -0.0213 0.13299 -0.02384 C 0.13559 -0.02894 0.13906 -0.03333 0.14149 -0.03889 C 0.14549 -0.04769 0.14722 -0.05718 0.15156 -0.06551 C 0.15208 -0.06806 0.15226 -0.07083 0.15295 -0.07315 C 0.15365 -0.07523 0.15521 -0.07662 0.15573 -0.0787 C 0.15677 -0.08356 0.15643 -0.08889 0.15729 -0.09398 C 0.15851 -0.1 0.16163 -0.10509 0.16302 -0.11111 C 0.16597 -0.12384 0.16754 -0.13611 0.17292 -0.14745 C 0.17674 -0.16806 0.17865 -0.18912 0.1816 -0.21019 C 0.18108 -0.2213 0.18333 -0.2463 0.17431 -0.25602 C 0.16702 -0.26389 0.15781 -0.26528 0.15 -0.2713 C 0.14601 -0.27431 0.13715 -0.2787 0.13715 -0.2787 C 0.12813 -0.27801 0.1191 -0.27778 0.11007 -0.27685 C 0.09514 -0.27523 0.08056 -0.26528 0.0658 -0.26157 C 0.06389 -0.26042 0.06215 -0.2588 0.06007 -0.25787 C 0.05781 -0.25694 0.05521 -0.25741 0.05295 -0.25602 C 0.05174 -0.25532 0.05122 -0.25301 0.05 -0.25208 C 0.0474 -0.25023 0.04427 -0.24954 0.04149 -0.24838 C 0.04011 -0.24769 0.03715 -0.24653 0.03715 -0.24653 C 0.02535 -0.23588 0.01389 -0.22801 -1.38889E-6 -0.22361 C -0.03125 -0.22477 -0.04444 -0.22407 -0.06996 -0.23495 C -0.07309 -0.23796 -0.07691 -0.23935 -0.07986 -0.24259 C -0.08177 -0.24468 -0.08246 -0.24792 -0.0842 -0.25023 C -0.08923 -0.25694 -0.09878 -0.2662 -0.10555 -0.26921 C -0.10816 -0.27153 -0.11007 -0.275 -0.11285 -0.27685 C -0.11875 -0.28079 -0.12656 -0.28287 -0.13281 -0.28449 C -0.15469 -0.2838 -0.17656 -0.2838 -0.19844 -0.28264 C -0.2059 -0.28218 -0.21285 -0.27546 -0.21996 -0.27315 C -0.22691 -0.26319 -0.21719 -0.27616 -0.22847 -0.26551 C -0.23646 -0.25787 -0.24375 -0.24676 -0.25 -0.23681 C -0.25486 -0.22917 -0.25503 -0.21898 -0.25989 -0.21204 C -0.26996 -0.17986 -0.27292 -0.14745 -0.27708 -0.11319 C -0.27882 -0.08519 -0.2809 -0.05741 -0.28281 -0.0294 C -0.28507 0.04051 -0.2842 0 -0.2842 0.09259 " pathEditMode="relative" ptsTypes="ffffffffffffffffffffffffffffffffffffA">
                                      <p:cBhvr>
                                        <p:cTn id="30" dur="5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96296E-6 C 0.00539 -0.01065 0.0165 -0.01597 0.0257 -0.01898 C 0.02709 -0.02014 0.02848 -0.02176 0.03004 -0.02269 C 0.03143 -0.02361 0.03299 -0.02384 0.03438 -0.02477 C 0.05591 -0.04097 0.03386 -0.025 0.04723 -0.03796 C 0.05296 -0.04352 0.06181 -0.04699 0.06858 -0.04954 C 0.07361 -0.05394 0.08438 -0.06088 0.08438 -0.06088 C 0.08924 -0.06736 0.09306 -0.07315 0.09861 -0.07801 C 0.10191 -0.08495 0.10643 -0.09028 0.11007 -0.09699 C 0.11181 -0.10417 0.11459 -0.11065 0.1158 -0.11806 C 0.11684 -0.12431 0.11858 -0.13704 0.11858 -0.13704 C 0.12136 -0.18403 0.13351 -0.24352 0.11285 -0.2838 C 0.11111 -0.29051 0.10712 -0.29444 0.10278 -0.29907 C 0.09011 -0.31273 0.07743 -0.3206 0.06146 -0.32569 C 0.05018 -0.33333 0.03681 -0.33866 0.02431 -0.34097 C 0.01389 -0.34537 0.00365 -0.34676 -0.00711 -0.34861 C -0.05225 -0.35648 -0.09392 -0.3588 -0.13993 -0.35995 C -0.15468 -0.35926 -0.16944 -0.35926 -0.1842 -0.3581 C -0.20156 -0.35694 -0.18715 -0.35625 -0.20277 -0.35231 C -0.22274 -0.34745 -0.24288 -0.34375 -0.26284 -0.33889 C -0.27552 -0.33218 -0.28941 -0.32569 -0.30277 -0.32176 C -0.30885 -0.31597 -0.31458 -0.31435 -0.32135 -0.31042 C -0.32604 -0.30764 -0.33576 -0.30278 -0.33576 -0.30278 C -0.34097 -0.2956 -0.34514 -0.29653 -0.35139 -0.29144 C -0.35573 -0.28773 -0.35989 -0.2838 -0.36423 -0.27986 C -0.37222 -0.27269 -0.37812 -0.2625 -0.38576 -0.25509 C -0.39097 -0.25 -0.3967 -0.24398 -0.40139 -0.23796 C -0.41614 -0.21875 -0.42673 -0.19491 -0.43715 -0.1713 C -0.4493 -0.14398 -0.43038 -0.17847 -0.44427 -0.15417 C -0.44618 -0.14676 -0.4467 -0.14005 -0.45 -0.13333 C -0.45277 -0.11412 -0.45607 -0.09537 -0.4585 -0.07616 C -0.45798 -0.06088 -0.45781 -0.0456 -0.45711 -0.03032 C -0.45607 -0.00463 -0.45191 0.02269 -0.46718 0.0419 C -0.46857 0.0456 -0.47066 0.05231 -0.47291 0.05532 C -0.48628 0.07315 -0.52569 0.07245 -0.54149 0.07245 " pathEditMode="relative" ptsTypes="ffffffffffffffffffffffffffffffffffA">
                                      <p:cBhvr>
                                        <p:cTn id="34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343 -0.04167 C 0.07569 -0.05694 0.07743 -0.07222 0.08055 -0.08727 C 0.08611 -0.18981 0.08385 -0.29213 0.07638 -0.39398 C 0.07413 -0.42592 0.07552 -0.46065 0.0677 -0.4912 C 0.06649 -0.51667 0.06493 -0.54236 0.06059 -0.56736 C 0.05902 -0.57685 0.05868 -0.58518 0.05347 -0.59213 C 0.04739 -0.61667 0.02899 -0.62755 0.01215 -0.63588 C -0.00608 -0.64491 -0.02414 -0.65162 -0.04358 -0.65486 C -0.05226 -0.65417 -0.06094 -0.65463 -0.06945 -0.65301 C -0.07552 -0.65185 -0.08577 -0.64167 -0.0908 -0.63958 C -0.09792 -0.63657 -0.10487 -0.63264 -0.11216 -0.63009 C -0.1316 -0.61366 -0.14931 -0.59305 -0.16372 -0.56921 C -0.16702 -0.56366 -0.16997 -0.55301 -0.17223 -0.54815 C -0.17709 -0.5375 -0.18316 -0.52569 -0.18646 -0.51389 C -0.19514 -0.4831 -0.1882 -0.50023 -0.19653 -0.48148 C -0.20035 -0.45579 -0.19462 -0.4875 -0.20226 -0.46435 C -0.20764 -0.44815 -0.20886 -0.43102 -0.21372 -0.41481 C -0.21702 -0.39236 -0.21459 -0.40185 -0.21945 -0.38634 C -0.22066 -0.37037 -0.2224 -0.35463 -0.22362 -0.33866 C -0.22587 -0.2537 -0.22657 -0.1713 -0.22657 -0.08542 " pathEditMode="relative" ptsTypes="fffffffffffffffffffA">
                                      <p:cBhvr>
                                        <p:cTn id="38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grandprofile.com/Myspace_Comments/Greeting_Comments/images/Job-Well-Done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052513"/>
            <a:ext cx="5162550" cy="410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35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188" y="620713"/>
            <a:ext cx="3789362" cy="46196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missing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letters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sp>
        <p:nvSpPr>
          <p:cNvPr id="17410" name="Zástupný symbol pro obsah 6"/>
          <p:cNvSpPr>
            <a:spLocks noGrp="1"/>
          </p:cNvSpPr>
          <p:nvPr>
            <p:ph idx="1"/>
          </p:nvPr>
        </p:nvSpPr>
        <p:spPr>
          <a:xfrm>
            <a:off x="468313" y="1268413"/>
            <a:ext cx="8183562" cy="439261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c _ r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p _ a _ e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_ r a i n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t _ a m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_ o r r 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b _ _ t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_ e t _ o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m _ _ o r b i _ 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b _ s</a:t>
            </a:r>
          </a:p>
          <a:p>
            <a:pPr eaLnBrk="1" hangingPunct="1">
              <a:buFont typeface="Wingdings 2" pitchFamily="18" charset="2"/>
              <a:buNone/>
            </a:pPr>
            <a:endParaRPr lang="cs-CZ" sz="140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1" name="Picture 2" descr="http://www.predskolaci.cz/wp-content/uploads/2009/10/dopravni-autobus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1628775"/>
            <a:ext cx="4752975" cy="386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450" y="1412875"/>
          <a:ext cx="6696075" cy="4321175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00113" y="765175"/>
            <a:ext cx="2262187" cy="461963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nine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words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>
    <p:pull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16013" y="1341438"/>
          <a:ext cx="6696075" cy="4321175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  <a:gridCol w="669675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U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Q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F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K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Z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T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G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H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O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R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Y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W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900113" y="620713"/>
            <a:ext cx="1225550" cy="46196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Solution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16" descr="http://im9.cz/iR/importprodukt-orig/f60/f608e5b2641e329aa897aeb99adc4cc0--mmf250x25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484313"/>
            <a:ext cx="3887787" cy="388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971550" y="692150"/>
            <a:ext cx="4284663" cy="461963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Choose the correct form of word.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56325" y="1916113"/>
            <a:ext cx="862013" cy="523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larry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6325" y="2708275"/>
            <a:ext cx="942975" cy="523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lopry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325" y="3573463"/>
            <a:ext cx="882650" cy="52228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lorry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6325" y="4508500"/>
            <a:ext cx="882650" cy="5238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lurry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6" descr="http://www.somvprahe.sk/files/autobus_student_agency_1_450x338_0.jpg?128981000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700213"/>
            <a:ext cx="5062537" cy="324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971550" y="692150"/>
            <a:ext cx="4284663" cy="461963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Choose the correct form of word.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88125" y="4221163"/>
            <a:ext cx="603250" cy="5238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bis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88125" y="3284538"/>
            <a:ext cx="682625" cy="5238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bos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8125" y="2420938"/>
            <a:ext cx="682625" cy="5238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bus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88125" y="1557338"/>
            <a:ext cx="661988" cy="52228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bas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4" descr="SILVERLIT RC Motorka Honda RC212V cena od 1 475 Kč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773238"/>
            <a:ext cx="5400675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971550" y="692150"/>
            <a:ext cx="4284663" cy="461963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400" dirty="0">
                <a:latin typeface="Times New Roman" pitchFamily="18" charset="0"/>
                <a:cs typeface="Times New Roman" pitchFamily="18" charset="0"/>
              </a:rPr>
              <a:t>Choose the correct form of word.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3663" y="1412875"/>
            <a:ext cx="1539875" cy="5238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motobike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43663" y="2565400"/>
            <a:ext cx="1639887" cy="52228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motarbike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443663" y="3716338"/>
            <a:ext cx="1579562" cy="5238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motirbike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43663" y="4724400"/>
            <a:ext cx="1660525" cy="5238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 err="1">
                <a:latin typeface="Times New Roman" pitchFamily="18" charset="0"/>
                <a:cs typeface="Times New Roman" pitchFamily="18" charset="0"/>
              </a:rPr>
              <a:t>motorbike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http://us.123rf.com/400wm/400/400/mark52/mark520901/mark52090100025/4183037-thumb-up-job-well-don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1484313"/>
            <a:ext cx="3154362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 descr="http://welldoneyou.com/image/cache/data/badge/Badge_Orange_Well_done_you-500x50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64163" y="620713"/>
            <a:ext cx="2170112" cy="217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202238"/>
          </a:xfrm>
        </p:spPr>
        <p:txBody>
          <a:bodyPr>
            <a:normAutofit fontScale="85000" lnSpcReduction="20000"/>
          </a:bodyPr>
          <a:lstStyle/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Resources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srovname.cz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silverlit</a:t>
            </a:r>
            <a:r>
              <a:rPr lang="cs-CZ" dirty="0" smtClean="0">
                <a:hlinkClick r:id="rId2"/>
              </a:rPr>
              <a:t>-r-c-auto-</a:t>
            </a:r>
            <a:r>
              <a:rPr lang="cs-CZ" dirty="0" err="1" smtClean="0">
                <a:hlinkClick r:id="rId2"/>
              </a:rPr>
              <a:t>ferrari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california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srovnani</a:t>
            </a:r>
            <a:r>
              <a:rPr lang="cs-CZ" dirty="0" smtClean="0">
                <a:hlinkClick r:id="rId2"/>
              </a:rPr>
              <a:t>-cen/k.1378187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somvprahe.sk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nalepky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recenzia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zlty</a:t>
            </a:r>
            <a:r>
              <a:rPr lang="cs-CZ" dirty="0" smtClean="0">
                <a:hlinkClick r:id="rId3"/>
              </a:rPr>
              <a:t>-autobus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4"/>
              </a:rPr>
              <a:t>http://skodaauto.blog.cz/0805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ahaonline.cz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clanek</a:t>
            </a:r>
            <a:r>
              <a:rPr lang="cs-CZ" dirty="0" smtClean="0">
                <a:hlinkClick r:id="rId5"/>
              </a:rPr>
              <a:t>/sport/70774/jede-jede-</a:t>
            </a:r>
            <a:r>
              <a:rPr lang="cs-CZ" dirty="0" err="1" smtClean="0">
                <a:hlinkClick r:id="rId5"/>
              </a:rPr>
              <a:t>masinka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bilek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kouka</a:t>
            </a:r>
            <a:r>
              <a:rPr lang="cs-CZ" dirty="0" smtClean="0">
                <a:hlinkClick r:id="rId5"/>
              </a:rPr>
              <a:t>-z-</a:t>
            </a:r>
            <a:r>
              <a:rPr lang="cs-CZ" dirty="0" err="1" smtClean="0">
                <a:hlinkClick r:id="rId5"/>
              </a:rPr>
              <a:t>okynka</a:t>
            </a:r>
            <a:r>
              <a:rPr lang="cs-CZ" dirty="0" smtClean="0">
                <a:hlinkClick r:id="rId5"/>
              </a:rPr>
              <a:t>-vlakem-na-euro.</a:t>
            </a:r>
            <a:r>
              <a:rPr lang="cs-CZ" dirty="0" err="1" smtClean="0">
                <a:hlinkClick r:id="rId5"/>
              </a:rPr>
              <a:t>html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rc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profimodel.cz</a:t>
            </a:r>
            <a:r>
              <a:rPr lang="cs-CZ" dirty="0" smtClean="0">
                <a:hlinkClick r:id="rId6"/>
              </a:rPr>
              <a:t>/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7"/>
              </a:rPr>
              <a:t>http://auta-letadla-</a:t>
            </a:r>
            <a:r>
              <a:rPr lang="cs-CZ" dirty="0" err="1" smtClean="0">
                <a:hlinkClick r:id="rId7"/>
              </a:rPr>
              <a:t>lode.heureka.cz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nakladak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cars</a:t>
            </a:r>
            <a:r>
              <a:rPr lang="cs-CZ" dirty="0" smtClean="0">
                <a:hlinkClick r:id="rId7"/>
              </a:rPr>
              <a:t>-s-</a:t>
            </a:r>
            <a:r>
              <a:rPr lang="cs-CZ" dirty="0" err="1" smtClean="0">
                <a:hlinkClick r:id="rId7"/>
              </a:rPr>
              <a:t>privesem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mattel</a:t>
            </a:r>
            <a:r>
              <a:rPr lang="cs-CZ" dirty="0" smtClean="0">
                <a:hlinkClick r:id="rId7"/>
              </a:rPr>
              <a:t>-n5532-r6568/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predskolaci.cz</a:t>
            </a:r>
            <a:r>
              <a:rPr lang="cs-CZ" dirty="0" smtClean="0">
                <a:hlinkClick r:id="rId8"/>
              </a:rPr>
              <a:t>/?p=8018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9"/>
              </a:rPr>
              <a:t>http://cz.123rf.com/</a:t>
            </a:r>
            <a:r>
              <a:rPr lang="cs-CZ" dirty="0" err="1" smtClean="0">
                <a:hlinkClick r:id="rId9"/>
              </a:rPr>
              <a:t>photo</a:t>
            </a:r>
            <a:r>
              <a:rPr lang="cs-CZ" dirty="0" smtClean="0">
                <a:hlinkClick r:id="rId9"/>
              </a:rPr>
              <a:t>_4183037_</a:t>
            </a:r>
            <a:r>
              <a:rPr lang="cs-CZ" dirty="0" err="1" smtClean="0">
                <a:hlinkClick r:id="rId9"/>
              </a:rPr>
              <a:t>thumb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up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job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well</a:t>
            </a:r>
            <a:r>
              <a:rPr lang="cs-CZ" dirty="0" smtClean="0">
                <a:hlinkClick r:id="rId9"/>
              </a:rPr>
              <a:t>-</a:t>
            </a:r>
            <a:r>
              <a:rPr lang="cs-CZ" dirty="0" err="1" smtClean="0">
                <a:hlinkClick r:id="rId9"/>
              </a:rPr>
              <a:t>done.html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10"/>
              </a:rPr>
              <a:t>http://welldoneyou.com/well-done-you-badge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106</TotalTime>
  <Words>357</Words>
  <Application>Microsoft Office PowerPoint</Application>
  <PresentationFormat>On-screen Show (4:3)</PresentationFormat>
  <Paragraphs>272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12</vt:i4>
      </vt:variant>
    </vt:vector>
  </HeadingPairs>
  <TitlesOfParts>
    <vt:vector size="22" baseType="lpstr">
      <vt:lpstr>Arial</vt:lpstr>
      <vt:lpstr>Verdana</vt:lpstr>
      <vt:lpstr>Wingdings 2</vt:lpstr>
      <vt:lpstr>Calibri</vt:lpstr>
      <vt:lpstr>Times New Roman</vt:lpstr>
      <vt:lpstr>Aspekt</vt:lpstr>
      <vt:lpstr>Aspekt</vt:lpstr>
      <vt:lpstr>Aspekt</vt:lpstr>
      <vt:lpstr>Aspekt</vt:lpstr>
      <vt:lpstr>Aspekt</vt:lpstr>
      <vt:lpstr>Vehicles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PROSTŘEDKY</dc:title>
  <dc:creator>Matyáš</dc:creator>
  <cp:lastModifiedBy>PC23545</cp:lastModifiedBy>
  <cp:revision>8</cp:revision>
  <dcterms:created xsi:type="dcterms:W3CDTF">2013-03-18T13:15:23Z</dcterms:created>
  <dcterms:modified xsi:type="dcterms:W3CDTF">2013-08-20T10:47:21Z</dcterms:modified>
</cp:coreProperties>
</file>