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0FC61-9265-4EA0-8F6A-2485514EEB8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30F3A-9211-49D1-9196-259AE9152E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7EBAA-9CAE-422A-9650-43E995B4D83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21E16-E655-41D4-B17B-EA4544605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7987-42F3-48AB-AF9E-CE784282A7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3E439-1377-49F2-84C2-AED8D7590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3DDA0-5A74-43E1-A800-494588A3058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5B2C4-E2DD-48C2-A160-869EEAEF6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A3A8D-B9B8-4D30-BC80-CD63E2774D3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DAE6A-6756-4FD6-9BE6-2C6C030304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352BB-C304-4F7F-8ABC-C96B9E41ECE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10D27-0A23-4BA9-BB92-AA3986C342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099BC-76F7-43BA-9D7E-0DB4223FBDD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36080-212B-4FD0-9BAF-A899EE2A7B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C8B9-C149-4083-8436-A1889A0190E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0A85E9-5F1B-4934-AC47-AEA4926FB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8C1E0-F8C6-4D0C-9DC6-E997114F70E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4756-8DE1-4847-8A7C-6FE78A49FC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296E4-28B8-426B-8020-8CAFA21FD21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82A11-ED9C-4265-A581-F5D0E9CBA0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32FF9-6484-484C-AEBB-17CDBA6979D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D22D8-690D-43C8-B4B0-C4EB8DA65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AB3CA80-E426-4CD5-8386-5E821ACF9A9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A5F5EC-1BE7-4F21-B269-70BD03D7CF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tellego.fr/soutien-scolaire-6eme/aide-scolaire-anglais-lv1/le-temps-en-anglais/30324" TargetMode="External"/><Relationship Id="rId13" Type="http://schemas.openxmlformats.org/officeDocument/2006/relationships/hyperlink" Target="http://campusclipper.com/blog/?p=553" TargetMode="External"/><Relationship Id="rId3" Type="http://schemas.openxmlformats.org/officeDocument/2006/relationships/hyperlink" Target="http://justrunfaster.wordpress.com/2012/12/01/its-cold-what-to-wear-lets-do-an-experiment/" TargetMode="External"/><Relationship Id="rId7" Type="http://schemas.openxmlformats.org/officeDocument/2006/relationships/hyperlink" Target="http://elitepoetz.hubpages.com/hub/Things-Kids-can-do-when-its-raining" TargetMode="External"/><Relationship Id="rId12" Type="http://schemas.openxmlformats.org/officeDocument/2006/relationships/hyperlink" Target="http://syc.vail.k12.az.us/" TargetMode="External"/><Relationship Id="rId2" Type="http://schemas.openxmlformats.org/officeDocument/2006/relationships/hyperlink" Target="http://savingdinner.com/articles/hot-coo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x.english-ch.com/teacher/christin/level-a/sentence-stresswindy-day/" TargetMode="External"/><Relationship Id="rId11" Type="http://schemas.openxmlformats.org/officeDocument/2006/relationships/hyperlink" Target="http://livinglightinternational.wordpress.com/2010/08/13/sunny-days-and-green-day-by-mary-elizabeth/" TargetMode="External"/><Relationship Id="rId5" Type="http://schemas.openxmlformats.org/officeDocument/2006/relationships/hyperlink" Target="http://mudspice.wordpress.com/2011/01/29/its-snowing-watercolor-painting/" TargetMode="External"/><Relationship Id="rId10" Type="http://schemas.openxmlformats.org/officeDocument/2006/relationships/hyperlink" Target="http://stochasticobservations.wordpress.com/2009/12/05/its-snowing-outside-too/" TargetMode="External"/><Relationship Id="rId4" Type="http://schemas.openxmlformats.org/officeDocument/2006/relationships/hyperlink" Target="http://www.wende.gd.cn/st/english/words/1.htm" TargetMode="External"/><Relationship Id="rId9" Type="http://schemas.openxmlformats.org/officeDocument/2006/relationships/hyperlink" Target="http://aerobat152.wordpress.com/category/vfr-flying/" TargetMode="External"/><Relationship Id="rId14" Type="http://schemas.openxmlformats.org/officeDocument/2006/relationships/hyperlink" Target="http://abrahamlincoln4.wikispaces.com/Second+Ter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204864"/>
            <a:ext cx="5145424" cy="1224136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7200" err="1" smtClean="0">
                <a:latin typeface="Times New Roman" pitchFamily="18" charset="0"/>
                <a:cs typeface="Times New Roman" pitchFamily="18" charset="0"/>
              </a:rPr>
              <a:t>Weather</a:t>
            </a:r>
            <a:endParaRPr lang="cs-CZ" sz="66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76250"/>
            <a:ext cx="777240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>
          <a:xfrm>
            <a:off x="900113" y="3789363"/>
            <a:ext cx="7138987" cy="2879725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Název školy: </a:t>
            </a:r>
            <a:r>
              <a:rPr lang="cs-CZ" sz="1400" smtClean="0">
                <a:latin typeface="Times New Roman" pitchFamily="18" charset="0"/>
              </a:rPr>
              <a:t>Základní škola a mateřská škola Bělá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Autor: </a:t>
            </a:r>
            <a:r>
              <a:rPr lang="cs-CZ" sz="1400" smtClean="0">
                <a:latin typeface="Times New Roman" pitchFamily="18" charset="0"/>
              </a:rPr>
              <a:t>Mgr. Ivana Pavlíčková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Název: </a:t>
            </a:r>
            <a:r>
              <a:rPr lang="cs-CZ" sz="1400" smtClean="0">
                <a:latin typeface="Times New Roman" pitchFamily="18" charset="0"/>
              </a:rPr>
              <a:t>VY_32_INOVACE_20_Weather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Období: </a:t>
            </a:r>
            <a:r>
              <a:rPr lang="cs-CZ" sz="1400" smtClean="0">
                <a:latin typeface="Times New Roman" pitchFamily="18" charset="0"/>
              </a:rPr>
              <a:t>leden 2013 – červen 2013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Vzdělávací oblast: </a:t>
            </a:r>
            <a:r>
              <a:rPr lang="cs-CZ" sz="1400" smtClean="0">
                <a:latin typeface="Times New Roman" pitchFamily="18" charset="0"/>
              </a:rPr>
              <a:t>Jazyk a jazyková komunikace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Téma hodiny: </a:t>
            </a:r>
            <a:r>
              <a:rPr lang="cs-CZ" sz="1400" smtClean="0">
                <a:latin typeface="Times New Roman" pitchFamily="18" charset="0"/>
              </a:rPr>
              <a:t>Weather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Ročník: </a:t>
            </a:r>
            <a:r>
              <a:rPr lang="cs-CZ" sz="1400" smtClean="0">
                <a:latin typeface="Times New Roman" pitchFamily="18" charset="0"/>
              </a:rPr>
              <a:t>3.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latin typeface="Times New Roman" pitchFamily="18" charset="0"/>
              </a:rPr>
              <a:t>III/2 Inovace a zkvalitnění výuky prostřednictvím ICT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Číslo projektu: </a:t>
            </a:r>
            <a:r>
              <a:rPr lang="cs-CZ" sz="1400" smtClean="0">
                <a:latin typeface="Times New Roman" pitchFamily="18" charset="0"/>
              </a:rPr>
              <a:t>CZ.1.07/1.4.00/21.1334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39552" y="3717032"/>
            <a:ext cx="2376264" cy="648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snowing</a:t>
            </a:r>
            <a:r>
              <a:rPr lang="cs-CZ" sz="3200" dirty="0"/>
              <a:t>.</a:t>
            </a:r>
          </a:p>
        </p:txBody>
      </p:sp>
      <p:pic>
        <p:nvPicPr>
          <p:cNvPr id="14340" name="Picture 2" descr="https://encrypted-tbn0.gstatic.com/images?q=tbn:ANd9GcRKl8zTcSvpuvE2-GUreoyOY7ax1ucQmeFVugpsDcjEklB15bhZL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981075"/>
            <a:ext cx="2368550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39750" y="476250"/>
            <a:ext cx="1944688" cy="649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 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hot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4342" name="Picture 4" descr="http://justrunfaster.files.wordpress.com/2012/12/cold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836613"/>
            <a:ext cx="237648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508625" y="404813"/>
            <a:ext cx="1943100" cy="6477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2400" dirty="0"/>
              <a:t>.</a:t>
            </a:r>
          </a:p>
        </p:txBody>
      </p:sp>
      <p:pic>
        <p:nvPicPr>
          <p:cNvPr id="14344" name="Picture 6" descr="https://encrypted-tbn0.gstatic.com/images?q=tbn:ANd9GcTXAMlMuhpAe5Qb2oolHnWZ4L3DTBF3H0JzsT-IE6MWeNeUEzyRd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3860800"/>
            <a:ext cx="21145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580063" y="3357563"/>
            <a:ext cx="2376487" cy="6477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sunny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4346" name="Picture 8" descr="http://mudspice.files.wordpress.com/2011/01/snowin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825" y="4508500"/>
            <a:ext cx="2868613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7" name="Picture 10" descr="http://tx.english-ch.com/teacher/christin/windy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1638" y="4437063"/>
            <a:ext cx="2143125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3347864" y="4149080"/>
            <a:ext cx="2016224" cy="64807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sz="3200" dirty="0"/>
              <a:t>.</a:t>
            </a:r>
          </a:p>
        </p:txBody>
      </p:sp>
      <p:pic>
        <p:nvPicPr>
          <p:cNvPr id="14351" name="Picture 12" descr="http://s3.hubimg.com/u/526162_f260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63938" y="1557338"/>
            <a:ext cx="1924050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3275856" y="1052736"/>
            <a:ext cx="2376264" cy="64807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raining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static.intellego.fr/uploads/7/6/76079/media/rainy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620713"/>
            <a:ext cx="5130800" cy="568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11560" y="2420888"/>
            <a:ext cx="2808312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raining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://aerobat152.files.wordpress.com/2009/08/windy.gif?w=5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908050"/>
            <a:ext cx="5113337" cy="546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724128" y="2996952"/>
            <a:ext cx="2664296" cy="115212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sz="44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stochasticobservations.files.wordpress.com/2009/12/dsc0131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692150"/>
            <a:ext cx="5202238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67544" y="2636912"/>
            <a:ext cx="2808312" cy="129614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snowing</a:t>
            </a:r>
            <a:r>
              <a:rPr lang="cs-CZ" sz="32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livinglightinternational.files.wordpress.com/2010/08/sunnyday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692150"/>
            <a:ext cx="5543550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011863" y="2565400"/>
            <a:ext cx="2736850" cy="12239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´s sunny.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syc.vail.k12.az.us/wp-content/uploads/2013/02/cold-thermometer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620713"/>
            <a:ext cx="4722813" cy="576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042988" y="2349500"/>
            <a:ext cx="2449512" cy="136683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24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campusclipper.com/blog/wp-content/uploads/2010/07/heat-exhaustion-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76250"/>
            <a:ext cx="4895850" cy="609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651500" y="2349500"/>
            <a:ext cx="2305050" cy="1511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´ s </a:t>
            </a:r>
            <a:r>
              <a:rPr lang="cs-CZ" sz="4400" dirty="0" err="1">
                <a:latin typeface="Times New Roman" pitchFamily="18" charset="0"/>
                <a:cs typeface="Times New Roman" pitchFamily="18" charset="0"/>
              </a:rPr>
              <a:t>hot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750" y="3716338"/>
            <a:ext cx="1944688" cy="6492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 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hot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4581128"/>
            <a:ext cx="2376264" cy="64807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raining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1773238"/>
            <a:ext cx="1944688" cy="6477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2400" dirty="0"/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764704"/>
            <a:ext cx="2376264" cy="648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snowing</a:t>
            </a:r>
            <a:r>
              <a:rPr lang="cs-CZ" sz="3200" dirty="0"/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5517232"/>
            <a:ext cx="2016224" cy="64807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sz="3200" dirty="0"/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750" y="2708275"/>
            <a:ext cx="2376488" cy="6492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´s sunny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788024" y="1772816"/>
            <a:ext cx="3888432" cy="648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kite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6300192" y="2708920"/>
            <a:ext cx="2376264" cy="648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4427538" y="4652963"/>
            <a:ext cx="4248150" cy="6477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umbrella</a:t>
            </a:r>
            <a:r>
              <a:rPr lang="cs-CZ" sz="3200" dirty="0"/>
              <a:t>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300192" y="3645024"/>
            <a:ext cx="2376264" cy="648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ski.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4067944" y="5517232"/>
            <a:ext cx="4536504" cy="648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hat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coat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435600" y="765175"/>
            <a:ext cx="3313113" cy="6477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I´m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thirsty</a:t>
            </a:r>
            <a:r>
              <a:rPr lang="cs-CZ" sz="32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927 0.00531 L -0.33472 -0.41392 " pathEditMode="relative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82 -0.1204 L -0.14566 -0.5396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-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41 0.00532 L -0.31892 -0.0050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864 0.01571 L -0.29132 0.4349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" y="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889 0.00532 L -0.18889 0.560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42 0.00532 L -0.09844 0.0053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http://missadrianah.wikispaces.com/file/view/well-done.gif/363162626/251x366/well-done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404813"/>
            <a:ext cx="5472113" cy="609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3775"/>
          </a:xfrm>
        </p:spPr>
        <p:txBody>
          <a:bodyPr/>
          <a:lstStyle/>
          <a:p>
            <a:pPr eaLnBrk="1" hangingPunct="1"/>
            <a:r>
              <a:rPr lang="cs-CZ" smtClean="0"/>
              <a:t>Resources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7467600" cy="5040312"/>
          </a:xfrm>
        </p:spPr>
        <p:txBody>
          <a:bodyPr>
            <a:normAutofit fontScale="55000" lnSpcReduction="20000"/>
          </a:bodyPr>
          <a:lstStyle/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2"/>
              </a:rPr>
              <a:t>http://savingdinner.com/articles/hot-cook/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3"/>
              </a:rPr>
              <a:t>http://justrunfaster.wordpress.com/2012/12/01/its-cold-what-to-wear-lets-do-an-experiment/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wende.gd.cn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english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words</a:t>
            </a:r>
            <a:r>
              <a:rPr lang="cs-CZ" dirty="0" smtClean="0">
                <a:hlinkClick r:id="rId4"/>
              </a:rPr>
              <a:t>/1.htm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5"/>
              </a:rPr>
              <a:t>http://mudspice.wordpress.com/2011/01/29/its-snowing-watercolor-painting/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6"/>
              </a:rPr>
              <a:t>http://tx.english-ch.com/teacher/christin/level-a/sentence-stresswindy-day/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7"/>
              </a:rPr>
              <a:t>http://elitepoetz.hubpages.com/hub/Things-Kids-can-do-when-its-raining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intellego.fr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soutien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scolaire</a:t>
            </a:r>
            <a:r>
              <a:rPr lang="cs-CZ" dirty="0" smtClean="0">
                <a:hlinkClick r:id="rId8"/>
              </a:rPr>
              <a:t>-6eme/</a:t>
            </a:r>
            <a:r>
              <a:rPr lang="cs-CZ" dirty="0" err="1" smtClean="0">
                <a:hlinkClick r:id="rId8"/>
              </a:rPr>
              <a:t>aide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scolaire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anglais</a:t>
            </a:r>
            <a:r>
              <a:rPr lang="cs-CZ" dirty="0" smtClean="0">
                <a:hlinkClick r:id="rId8"/>
              </a:rPr>
              <a:t>-lv1/</a:t>
            </a:r>
            <a:r>
              <a:rPr lang="cs-CZ" dirty="0" err="1" smtClean="0">
                <a:hlinkClick r:id="rId8"/>
              </a:rPr>
              <a:t>le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temps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en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anglais</a:t>
            </a:r>
            <a:r>
              <a:rPr lang="cs-CZ" dirty="0" smtClean="0">
                <a:hlinkClick r:id="rId8"/>
              </a:rPr>
              <a:t>/30324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9"/>
              </a:rPr>
              <a:t>http://aerobat152.wordpress.com/</a:t>
            </a:r>
            <a:r>
              <a:rPr lang="cs-CZ" dirty="0" err="1" smtClean="0">
                <a:hlinkClick r:id="rId9"/>
              </a:rPr>
              <a:t>category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vfr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flying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10"/>
              </a:rPr>
              <a:t>http://stochasticobservations.wordpress.com/2009/12/05/its-snowing-outside-too/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11"/>
              </a:rPr>
              <a:t>http://livinglightinternational.wordpress.com/2010/08/13/sunny-days-and-green-day-by-mary-elizabeth/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12"/>
              </a:rPr>
              <a:t>http://syc.vail.k12.az.us/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13"/>
              </a:rPr>
              <a:t>http://campusclipper.com/blog/?p=553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>
                <a:hlinkClick r:id="rId14"/>
              </a:rPr>
              <a:t>http://abrahamlincoln4.wikispaces.com/</a:t>
            </a:r>
            <a:r>
              <a:rPr lang="cs-CZ" dirty="0" err="1" smtClean="0">
                <a:hlinkClick r:id="rId14"/>
              </a:rPr>
              <a:t>Second</a:t>
            </a:r>
            <a:r>
              <a:rPr lang="cs-CZ" dirty="0" smtClean="0">
                <a:hlinkClick r:id="rId14"/>
              </a:rPr>
              <a:t>+Term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</TotalTime>
  <Words>139</Words>
  <Application>Microsoft Office PowerPoint</Application>
  <PresentationFormat>On-screen Show (4:3)</PresentationFormat>
  <Paragraphs>58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11</vt:i4>
      </vt:variant>
    </vt:vector>
  </HeadingPairs>
  <TitlesOfParts>
    <vt:vector size="22" baseType="lpstr">
      <vt:lpstr>Arial</vt:lpstr>
      <vt:lpstr>Franklin Gothic Book</vt:lpstr>
      <vt:lpstr>Wingdings 2</vt:lpstr>
      <vt:lpstr>Calibri</vt:lpstr>
      <vt:lpstr>Times New Roman</vt:lpstr>
      <vt:lpstr>Technický</vt:lpstr>
      <vt:lpstr>Technický</vt:lpstr>
      <vt:lpstr>Technický</vt:lpstr>
      <vt:lpstr>Technický</vt:lpstr>
      <vt:lpstr>Technický</vt:lpstr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Resources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Weather</dc:title>
  <dc:creator>Matyáš</dc:creator>
  <cp:lastModifiedBy>PC23545</cp:lastModifiedBy>
  <cp:revision>4</cp:revision>
  <dcterms:created xsi:type="dcterms:W3CDTF">2013-03-18T13:24:33Z</dcterms:created>
  <dcterms:modified xsi:type="dcterms:W3CDTF">2013-08-20T10:52:21Z</dcterms:modified>
</cp:coreProperties>
</file>