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3.wdp"/><Relationship Id="rId18" Type="http://schemas.openxmlformats.org/officeDocument/2006/relationships/image" Target="../media/image13.png"/><Relationship Id="rId3" Type="http://schemas.openxmlformats.org/officeDocument/2006/relationships/image" Target="../media/image3.png"/><Relationship Id="rId21" Type="http://schemas.openxmlformats.org/officeDocument/2006/relationships/image" Target="../media/image15.png"/><Relationship Id="rId7" Type="http://schemas.microsoft.com/office/2007/relationships/hdphoto" Target="../media/hdphoto1.wdp"/><Relationship Id="rId12" Type="http://schemas.openxmlformats.org/officeDocument/2006/relationships/image" Target="../media/image10.png"/><Relationship Id="rId17" Type="http://schemas.microsoft.com/office/2007/relationships/hdphoto" Target="../media/hdphoto5.wdp"/><Relationship Id="rId2" Type="http://schemas.openxmlformats.org/officeDocument/2006/relationships/image" Target="../media/image2.png"/><Relationship Id="rId16" Type="http://schemas.openxmlformats.org/officeDocument/2006/relationships/image" Target="../media/image12.png"/><Relationship Id="rId20" Type="http://schemas.microsoft.com/office/2007/relationships/hdphoto" Target="../media/hdphoto6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2.wdp"/><Relationship Id="rId5" Type="http://schemas.openxmlformats.org/officeDocument/2006/relationships/image" Target="../media/image5.png"/><Relationship Id="rId15" Type="http://schemas.microsoft.com/office/2007/relationships/hdphoto" Target="../media/hdphoto4.wdp"/><Relationship Id="rId10" Type="http://schemas.openxmlformats.org/officeDocument/2006/relationships/image" Target="../media/image9.png"/><Relationship Id="rId19" Type="http://schemas.openxmlformats.org/officeDocument/2006/relationships/image" Target="../media/image14.png"/><Relationship Id="rId4" Type="http://schemas.openxmlformats.org/officeDocument/2006/relationships/image" Target="../media/image4.png"/><Relationship Id="rId9" Type="http://schemas.openxmlformats.org/officeDocument/2006/relationships/image" Target="../media/image8.wmf"/><Relationship Id="rId14" Type="http://schemas.openxmlformats.org/officeDocument/2006/relationships/image" Target="../media/image11.png"/><Relationship Id="rId22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24.png"/><Relationship Id="rId18" Type="http://schemas.openxmlformats.org/officeDocument/2006/relationships/image" Target="../media/image27.png"/><Relationship Id="rId3" Type="http://schemas.openxmlformats.org/officeDocument/2006/relationships/image" Target="../media/image18.png"/><Relationship Id="rId21" Type="http://schemas.microsoft.com/office/2007/relationships/hdphoto" Target="../media/hdphoto14.wdp"/><Relationship Id="rId7" Type="http://schemas.openxmlformats.org/officeDocument/2006/relationships/image" Target="../media/image21.png"/><Relationship Id="rId12" Type="http://schemas.microsoft.com/office/2007/relationships/hdphoto" Target="../media/hdphoto10.wdp"/><Relationship Id="rId17" Type="http://schemas.microsoft.com/office/2007/relationships/hdphoto" Target="../media/hdphoto12.wdp"/><Relationship Id="rId2" Type="http://schemas.openxmlformats.org/officeDocument/2006/relationships/image" Target="../media/image17.png"/><Relationship Id="rId16" Type="http://schemas.openxmlformats.org/officeDocument/2006/relationships/image" Target="../media/image26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11" Type="http://schemas.openxmlformats.org/officeDocument/2006/relationships/image" Target="../media/image23.png"/><Relationship Id="rId24" Type="http://schemas.openxmlformats.org/officeDocument/2006/relationships/image" Target="../media/image30.png"/><Relationship Id="rId5" Type="http://schemas.openxmlformats.org/officeDocument/2006/relationships/image" Target="../media/image20.png"/><Relationship Id="rId15" Type="http://schemas.microsoft.com/office/2007/relationships/hdphoto" Target="../media/hdphoto11.wdp"/><Relationship Id="rId23" Type="http://schemas.microsoft.com/office/2007/relationships/hdphoto" Target="../media/hdphoto15.wdp"/><Relationship Id="rId10" Type="http://schemas.microsoft.com/office/2007/relationships/hdphoto" Target="../media/hdphoto9.wdp"/><Relationship Id="rId19" Type="http://schemas.microsoft.com/office/2007/relationships/hdphoto" Target="../media/hdphoto13.wdp"/><Relationship Id="rId4" Type="http://schemas.openxmlformats.org/officeDocument/2006/relationships/image" Target="../media/image19.png"/><Relationship Id="rId9" Type="http://schemas.openxmlformats.org/officeDocument/2006/relationships/image" Target="../media/image22.png"/><Relationship Id="rId14" Type="http://schemas.openxmlformats.org/officeDocument/2006/relationships/image" Target="../media/image25.png"/><Relationship Id="rId22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75656" y="3284983"/>
            <a:ext cx="648072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+mn-lt"/>
                <a:cs typeface="Times New Roman" pitchFamily="18" charset="0"/>
              </a:rPr>
              <a:t>Č. </a:t>
            </a:r>
            <a:r>
              <a:rPr lang="cs-CZ" sz="2000" b="1" dirty="0" err="1">
                <a:latin typeface="+mn-lt"/>
                <a:cs typeface="Times New Roman" pitchFamily="18" charset="0"/>
              </a:rPr>
              <a:t>DUMu</a:t>
            </a:r>
            <a:r>
              <a:rPr lang="cs-CZ" sz="2000" b="1" dirty="0">
                <a:latin typeface="+mn-lt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+mn-lt"/>
                <a:cs typeface="Times New Roman" pitchFamily="18" charset="0"/>
              </a:rPr>
              <a:t>VY_32_INOVACE_05_04_Český jazyk</a:t>
            </a:r>
            <a:endParaRPr lang="cs-CZ" sz="2000" b="1" dirty="0">
              <a:latin typeface="+mn-lt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Vzdělávací oblast: Jazyk a jazyková komunikace - 2</a:t>
            </a:r>
            <a:r>
              <a:rPr lang="cs-CZ" sz="2000" dirty="0" smtClean="0">
                <a:latin typeface="+mn-lt"/>
                <a:cs typeface="Times New Roman" pitchFamily="18" charset="0"/>
              </a:rPr>
              <a:t>. ročník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sz="2000" dirty="0">
                <a:latin typeface="+mn-lt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Český jazyk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sz="2000" dirty="0">
                <a:latin typeface="+mn-lt"/>
                <a:cs typeface="Times New Roman" pitchFamily="18" charset="0"/>
              </a:rPr>
              <a:t>Tematický </a:t>
            </a:r>
            <a:r>
              <a:rPr lang="cs-CZ" sz="2000" dirty="0">
                <a:latin typeface="+mn-lt"/>
              </a:rPr>
              <a:t>okruh: Jazyková výchova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 fontAlgn="ctr"/>
            <a:endParaRPr lang="cs-CZ" sz="2000" dirty="0">
              <a:latin typeface="+mn-lt"/>
            </a:endParaRPr>
          </a:p>
          <a:p>
            <a:r>
              <a:rPr lang="cs-CZ" sz="2000" dirty="0">
                <a:latin typeface="+mn-lt"/>
              </a:rPr>
              <a:t>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Autor</a:t>
            </a:r>
            <a:r>
              <a:rPr lang="cs-CZ" sz="2000" dirty="0">
                <a:latin typeface="+mn-lt"/>
                <a:cs typeface="Times New Roman" pitchFamily="18" charset="0"/>
              </a:rPr>
              <a:t>: Mgr. Bronislava </a:t>
            </a:r>
            <a:r>
              <a:rPr lang="cs-CZ" sz="2000" dirty="0" err="1" smtClean="0">
                <a:latin typeface="+mn-lt"/>
                <a:cs typeface="Times New Roman" pitchFamily="18" charset="0"/>
              </a:rPr>
              <a:t>Uličníková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r>
              <a:rPr lang="cs-CZ" sz="2000" dirty="0" smtClean="0">
                <a:latin typeface="+mn-lt"/>
                <a:cs typeface="Times New Roman" pitchFamily="18" charset="0"/>
              </a:rPr>
              <a:t> </a:t>
            </a:r>
            <a:r>
              <a:rPr lang="cs-CZ" sz="2000" dirty="0">
                <a:latin typeface="+mn-lt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Prezentace procvičuje uspořádání slov ve větě.</a:t>
            </a:r>
          </a:p>
          <a:p>
            <a:endParaRPr lang="cs-CZ" sz="20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2132856"/>
            <a:ext cx="35820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Pořádek slov ve větě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Public\Pictures\N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944" y="980728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ublic\Pictures\louc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260" y="910618"/>
            <a:ext cx="1291343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ublic\Pictures\Obrázek7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773" y="920366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ublic\Pictures\Obrázek9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539" y="871307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ublic\Pictures\Obrázek1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788" y="3264514"/>
            <a:ext cx="1300667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Public\Pictures\Obrázek18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708" y="892014"/>
            <a:ext cx="1302194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79677" y="4688324"/>
            <a:ext cx="50098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louce rostou léčivé byliny.</a:t>
            </a:r>
            <a:endParaRPr lang="cs-CZ" sz="32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91988" y="5788986"/>
            <a:ext cx="42911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Včelky sbírají pyl z květů.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94228" y="174892"/>
            <a:ext cx="3824893" cy="5539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Uspořádej slova do vět.</a:t>
            </a:r>
            <a:endParaRPr lang="cs-CZ" sz="3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93858" y="5266441"/>
            <a:ext cx="52177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Nad květinami poletují motýli.</a:t>
            </a:r>
            <a:endParaRPr lang="cs-CZ" sz="3200" dirty="0"/>
          </a:p>
        </p:txBody>
      </p:sp>
      <p:pic>
        <p:nvPicPr>
          <p:cNvPr id="2069" name="Picture 21" descr="H:\MC900437473 louka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64866"/>
            <a:ext cx="2035053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Public\Pictures\Obrázek30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158" y="3244558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Public\Pictures\Obrázek31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628" y="3244558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Public\Pictures\Obrázek32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688" y="3322079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Public\Pictures\Obrázek33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165" y="3232409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Public\Pictures\Obrázek34.png"/>
          <p:cNvPicPr>
            <a:picLocks noChangeAspect="1" noChangeArrowheads="1"/>
          </p:cNvPicPr>
          <p:nvPr/>
        </p:nvPicPr>
        <p:blipFill>
          <a:blip r:embed="rId18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676" y="2087715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Public\Pictures\Obrázek35.png"/>
          <p:cNvPicPr>
            <a:picLocks noChangeAspect="1" noChangeArrowheads="1"/>
          </p:cNvPicPr>
          <p:nvPr/>
        </p:nvPicPr>
        <p:blipFill>
          <a:blip r:embed="rId19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339" y="1968039"/>
            <a:ext cx="1466466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Public\Pictures\Obrázek36.png"/>
          <p:cNvPicPr>
            <a:picLocks noChangeAspect="1" noChangeArrowheads="1"/>
          </p:cNvPicPr>
          <p:nvPr/>
        </p:nvPicPr>
        <p:blipFill>
          <a:blip r:embed="rId21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445" y="2041724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C:\Users\Public\Pictures\Obrázek37.png"/>
          <p:cNvPicPr>
            <a:picLocks noChangeAspect="1" noChangeArrowheads="1"/>
          </p:cNvPicPr>
          <p:nvPr/>
        </p:nvPicPr>
        <p:blipFill>
          <a:blip r:embed="rId2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004" y="2056234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303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4842000"/>
            <a:ext cx="9144000" cy="201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1" name="Picture 9" descr="C:\Users\Public\Pictures\obrá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32" y="531659"/>
            <a:ext cx="1908000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ublic\Pictures\mnoh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512" y="639659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ublic\Pictures\Les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024" y="651558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958542" y="4944714"/>
            <a:ext cx="56537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 je domovem mnoha zvířátek.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958542" y="5484316"/>
            <a:ext cx="5081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Stromy vytvářejí čistý vzduch.</a:t>
            </a:r>
            <a:endParaRPr lang="cs-CZ" sz="3200" dirty="0"/>
          </a:p>
        </p:txBody>
      </p:sp>
      <p:pic>
        <p:nvPicPr>
          <p:cNvPr id="3084" name="Picture 12" descr="C:\Users\Public\Pictures\Obrázek19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882" y="1846083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ublic\Pictures\Obrázek20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376" y="1916832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Public\Pictures\Obrázek21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572" y="1844824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Public\Pictures\Obrázek22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168" y="1844824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Public\Pictures\Obrázek23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699" y="639659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1984850" y="6007536"/>
            <a:ext cx="40288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lese se chováme tiše.</a:t>
            </a:r>
            <a:endParaRPr lang="cs-CZ" sz="3200" dirty="0"/>
          </a:p>
        </p:txBody>
      </p:sp>
      <p:pic>
        <p:nvPicPr>
          <p:cNvPr id="3089" name="Picture 17" descr="C:\Users\Public\Pictures\Obrázek24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32" y="3152952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Public\Pictures\Obrázek25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072" y="3195528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Public\Pictures\Obrázek26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280" y="3152952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Public\Pictures\Obrázek27.pn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264" y="3152952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Public\Pictures\Obrázek28.pn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376" y="3195528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Public\Pictures\Obrázek29.pn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605" y="639659"/>
            <a:ext cx="1795599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TextovéPole 43"/>
          <p:cNvSpPr txBox="1"/>
          <p:nvPr/>
        </p:nvSpPr>
        <p:spPr>
          <a:xfrm>
            <a:off x="2595392" y="116632"/>
            <a:ext cx="3341941" cy="49244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600" dirty="0" smtClean="0"/>
              <a:t>Uspořádej slova do vět.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03315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Zobrazit podrobnosti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901" y="5140735"/>
            <a:ext cx="162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1564" y="1448665"/>
            <a:ext cx="6552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dirty="0" smtClean="0"/>
              <a:t>V koruně stromu skákaly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V povětří poletovaly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Na sluníčku se vyhřívaly                                  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V potoce plavaly                                                   </a:t>
            </a:r>
            <a:endParaRPr lang="cs-CZ" sz="3000" dirty="0"/>
          </a:p>
        </p:txBody>
      </p:sp>
      <p:sp>
        <p:nvSpPr>
          <p:cNvPr id="3" name="Obdélník 2"/>
          <p:cNvSpPr/>
          <p:nvPr/>
        </p:nvSpPr>
        <p:spPr>
          <a:xfrm>
            <a:off x="729696" y="261394"/>
            <a:ext cx="7704000" cy="5539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cs-CZ" sz="3000" dirty="0"/>
              <a:t>Oprav popletené věty. Spoj čarou správné slovo.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701630" y="1461723"/>
            <a:ext cx="1484574" cy="3888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dirty="0"/>
              <a:t>ryby.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ještěrky.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mušky.</a:t>
            </a:r>
          </a:p>
          <a:p>
            <a:pPr>
              <a:lnSpc>
                <a:spcPct val="200000"/>
              </a:lnSpc>
            </a:pPr>
            <a:r>
              <a:rPr lang="cs-CZ" sz="3000" dirty="0"/>
              <a:t>veverky.</a:t>
            </a:r>
          </a:p>
          <a:p>
            <a:pPr>
              <a:lnSpc>
                <a:spcPct val="200000"/>
              </a:lnSpc>
            </a:pPr>
            <a:endParaRPr lang="cs-CZ" sz="3000" dirty="0" smtClean="0"/>
          </a:p>
          <a:p>
            <a:endParaRPr lang="cs-CZ" sz="2800" dirty="0"/>
          </a:p>
        </p:txBody>
      </p:sp>
      <p:pic>
        <p:nvPicPr>
          <p:cNvPr id="4098" name="Picture 2" descr="H:\MC900335436 rybník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371" y="5266735"/>
            <a:ext cx="1610139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359441" y="538393"/>
            <a:ext cx="1412181" cy="513986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000" dirty="0">
                <a:solidFill>
                  <a:srgbClr val="FF0000"/>
                </a:solidFill>
              </a:rPr>
              <a:t>Ř</a:t>
            </a:r>
            <a:r>
              <a:rPr lang="cs-CZ" sz="3000" dirty="0" smtClean="0">
                <a:solidFill>
                  <a:srgbClr val="FF0000"/>
                </a:solidFill>
              </a:rPr>
              <a:t>ešení.</a:t>
            </a:r>
          </a:p>
          <a:p>
            <a:pPr algn="ctr">
              <a:lnSpc>
                <a:spcPct val="200000"/>
              </a:lnSpc>
            </a:pPr>
            <a:r>
              <a:rPr lang="cs-CZ" sz="3000" dirty="0" smtClean="0">
                <a:solidFill>
                  <a:srgbClr val="FF0000"/>
                </a:solidFill>
              </a:rPr>
              <a:t>veverky</a:t>
            </a:r>
          </a:p>
          <a:p>
            <a:pPr algn="ctr">
              <a:lnSpc>
                <a:spcPct val="200000"/>
              </a:lnSpc>
            </a:pPr>
            <a:r>
              <a:rPr lang="cs-CZ" sz="3000" dirty="0" smtClean="0">
                <a:solidFill>
                  <a:srgbClr val="FF0000"/>
                </a:solidFill>
              </a:rPr>
              <a:t>mušky</a:t>
            </a:r>
          </a:p>
          <a:p>
            <a:pPr algn="ctr">
              <a:lnSpc>
                <a:spcPct val="200000"/>
              </a:lnSpc>
            </a:pPr>
            <a:r>
              <a:rPr lang="cs-CZ" sz="3000" dirty="0" smtClean="0">
                <a:solidFill>
                  <a:srgbClr val="FF0000"/>
                </a:solidFill>
              </a:rPr>
              <a:t>ještěrky</a:t>
            </a:r>
          </a:p>
          <a:p>
            <a:pPr algn="ctr">
              <a:lnSpc>
                <a:spcPct val="200000"/>
              </a:lnSpc>
            </a:pPr>
            <a:r>
              <a:rPr lang="cs-CZ" sz="3000" dirty="0" smtClean="0">
                <a:solidFill>
                  <a:srgbClr val="FF0000"/>
                </a:solidFill>
              </a:rPr>
              <a:t>ryby</a:t>
            </a:r>
          </a:p>
          <a:p>
            <a:pPr algn="ctr"/>
            <a:endParaRPr lang="cs-CZ" sz="2800" dirty="0"/>
          </a:p>
        </p:txBody>
      </p:sp>
      <p:pic>
        <p:nvPicPr>
          <p:cNvPr id="4101" name="Picture 5" descr="H:\MC900441793 strom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63431"/>
            <a:ext cx="1548000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075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29308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07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137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58</cp:revision>
  <dcterms:created xsi:type="dcterms:W3CDTF">2011-04-06T13:10:17Z</dcterms:created>
  <dcterms:modified xsi:type="dcterms:W3CDTF">2013-08-20T05:38:04Z</dcterms:modified>
</cp:coreProperties>
</file>