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5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95EC1D4A-A796-47C3-A63E-CE236FB377E2}" type="datetimeFigureOut">
              <a:rPr lang="cs-CZ" smtClean="0"/>
              <a:t>23.7.2013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omocucitelum.cz/katalog-ucebnich-materialu/prvouka/lidske-telo-366.html" TargetMode="External"/><Relationship Id="rId2" Type="http://schemas.openxmlformats.org/officeDocument/2006/relationships/hyperlink" Target="http://www.dobre-hracky.cz/index.php?viewitem=246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i-creative.cz/2011/10/18/lidske-telo-obrazk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24744"/>
            <a:ext cx="7543800" cy="1524000"/>
          </a:xfrm>
        </p:spPr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3429000"/>
            <a:ext cx="7632848" cy="2286000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cs-CZ" b="1" dirty="0"/>
              <a:t>Název školy: </a:t>
            </a:r>
            <a:r>
              <a:rPr lang="cs-CZ" dirty="0"/>
              <a:t>Základní škola a mateřská škola Bělá</a:t>
            </a:r>
          </a:p>
          <a:p>
            <a:pPr fontAlgn="base"/>
            <a:r>
              <a:rPr lang="cs-CZ" b="1" dirty="0"/>
              <a:t>Autor: </a:t>
            </a:r>
            <a:r>
              <a:rPr lang="cs-CZ" dirty="0"/>
              <a:t>Mgr. </a:t>
            </a:r>
            <a:r>
              <a:rPr lang="cs-CZ" dirty="0" err="1"/>
              <a:t>Vilkusová</a:t>
            </a:r>
            <a:r>
              <a:rPr lang="cs-CZ" dirty="0"/>
              <a:t> Anna</a:t>
            </a:r>
          </a:p>
          <a:p>
            <a:pPr fontAlgn="base"/>
            <a:r>
              <a:rPr lang="cs-CZ" b="1" dirty="0"/>
              <a:t>Název: </a:t>
            </a:r>
            <a:r>
              <a:rPr lang="cs-CZ" dirty="0" smtClean="0"/>
              <a:t>VY_32_INOVACE_01_Lidské tělo</a:t>
            </a:r>
            <a:endParaRPr lang="cs-CZ" dirty="0"/>
          </a:p>
          <a:p>
            <a:pPr fontAlgn="base"/>
            <a:r>
              <a:rPr lang="cs-CZ" b="1" dirty="0"/>
              <a:t>Číslo a název klíčové aktivity:</a:t>
            </a:r>
            <a:r>
              <a:rPr lang="cs-CZ" dirty="0"/>
              <a:t> III/2 Inovace a zkvalitnění výuky prostřednictvím ICT</a:t>
            </a:r>
          </a:p>
          <a:p>
            <a:pPr fontAlgn="base"/>
            <a:r>
              <a:rPr lang="cs-CZ" b="1" dirty="0"/>
              <a:t>Číslo projektu: </a:t>
            </a:r>
            <a:r>
              <a:rPr lang="cs-CZ" dirty="0"/>
              <a:t>CZ.1.07/1.4.00/21.1334</a:t>
            </a:r>
          </a:p>
          <a:p>
            <a:pPr algn="ctr"/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7272808" cy="1776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25228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416824" cy="1676400"/>
          </a:xfrm>
        </p:spPr>
        <p:txBody>
          <a:bodyPr/>
          <a:lstStyle/>
          <a:p>
            <a:pPr algn="ctr"/>
            <a:r>
              <a:rPr lang="cs-CZ" dirty="0" smtClean="0"/>
              <a:t>Lidské tělo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060848"/>
            <a:ext cx="6250337" cy="4187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2889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556792"/>
            <a:ext cx="4824536" cy="37650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Hlava</a:t>
            </a:r>
            <a:br>
              <a:rPr lang="cs-CZ" sz="2400" dirty="0" smtClean="0"/>
            </a:br>
            <a:r>
              <a:rPr lang="cs-CZ" sz="2400" dirty="0" smtClean="0"/>
              <a:t>ramena</a:t>
            </a:r>
            <a:br>
              <a:rPr lang="cs-CZ" sz="2400" dirty="0" smtClean="0"/>
            </a:br>
            <a:r>
              <a:rPr lang="cs-CZ" sz="2400" dirty="0" smtClean="0"/>
              <a:t>Horní končetiny – lokty, dlaně, prsty</a:t>
            </a:r>
            <a:br>
              <a:rPr lang="cs-CZ" sz="2400" dirty="0" smtClean="0"/>
            </a:br>
            <a:r>
              <a:rPr lang="cs-CZ" sz="2400" dirty="0" smtClean="0"/>
              <a:t>Hrudník</a:t>
            </a:r>
            <a:br>
              <a:rPr lang="cs-CZ" sz="2400" dirty="0" smtClean="0"/>
            </a:br>
            <a:r>
              <a:rPr lang="cs-CZ" sz="2400" dirty="0" smtClean="0"/>
              <a:t>Pohlavní orgány – u žen vagína, u mužů penis</a:t>
            </a:r>
            <a:br>
              <a:rPr lang="cs-CZ" sz="2400" dirty="0" smtClean="0"/>
            </a:br>
            <a:r>
              <a:rPr lang="cs-CZ" sz="2400" dirty="0" smtClean="0"/>
              <a:t>Dolní končetiny – </a:t>
            </a:r>
            <a:r>
              <a:rPr lang="cs-CZ" sz="2400" dirty="0" err="1" smtClean="0"/>
              <a:t>konela</a:t>
            </a:r>
            <a:r>
              <a:rPr lang="cs-CZ" sz="2400" dirty="0" smtClean="0"/>
              <a:t>, nárt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4210685" cy="3909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51618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6405115" cy="1008112"/>
          </a:xfrm>
        </p:spPr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4896544" cy="4680520"/>
          </a:xfrm>
        </p:spPr>
        <p:txBody>
          <a:bodyPr/>
          <a:lstStyle/>
          <a:p>
            <a:r>
              <a:rPr lang="cs-CZ" dirty="0" smtClean="0"/>
              <a:t>Popiš lidské tělo:</a:t>
            </a:r>
          </a:p>
          <a:p>
            <a:r>
              <a:rPr lang="cs-CZ" dirty="0" smtClean="0"/>
              <a:t>Hlava</a:t>
            </a:r>
          </a:p>
          <a:p>
            <a:r>
              <a:rPr lang="cs-CZ" dirty="0" smtClean="0"/>
              <a:t>Ramena</a:t>
            </a:r>
          </a:p>
          <a:p>
            <a:r>
              <a:rPr lang="cs-CZ" dirty="0" smtClean="0"/>
              <a:t>Horní končetiny</a:t>
            </a:r>
          </a:p>
          <a:p>
            <a:r>
              <a:rPr lang="cs-CZ" dirty="0" smtClean="0"/>
              <a:t>Hrudník</a:t>
            </a:r>
          </a:p>
          <a:p>
            <a:r>
              <a:rPr lang="cs-CZ" dirty="0" smtClean="0"/>
              <a:t>Pánev</a:t>
            </a:r>
          </a:p>
          <a:p>
            <a:r>
              <a:rPr lang="cs-CZ" dirty="0" smtClean="0"/>
              <a:t>Dolní končetiny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948980"/>
            <a:ext cx="3305175" cy="501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36011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6781800" cy="1600200"/>
          </a:xfrm>
        </p:spPr>
        <p:txBody>
          <a:bodyPr/>
          <a:lstStyle/>
          <a:p>
            <a:r>
              <a:rPr lang="cs-CZ" dirty="0" smtClean="0"/>
              <a:t>Použité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708920"/>
            <a:ext cx="7543800" cy="38862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Byl použit vyhledávač </a:t>
            </a:r>
            <a:r>
              <a:rPr lang="cs-CZ" dirty="0" err="1" smtClean="0"/>
              <a:t>google</a:t>
            </a:r>
            <a:r>
              <a:rPr lang="cs-CZ" dirty="0" smtClean="0"/>
              <a:t> – obrázky – lidské tělo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http://www.dobre-hracky.cz/index.php?viewitem=2464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://pomocucitelum.cz/katalog-ucebnich-materialu/prvouka/lidske-telo-366.html</a:t>
            </a:r>
            <a:endParaRPr lang="cs-CZ" dirty="0" smtClean="0"/>
          </a:p>
          <a:p>
            <a:r>
              <a:rPr lang="cs-CZ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://www.i-creative.cz/2011/10/18/lidske-telo-obrazky/</a:t>
            </a:r>
            <a:endParaRPr lang="cs-CZ" dirty="0" smtClean="0"/>
          </a:p>
          <a:p>
            <a:r>
              <a:rPr lang="cs-CZ" dirty="0" smtClean="0"/>
              <a:t>Člověk a jeho svět 3, Danihelková, Malý, </a:t>
            </a:r>
            <a:r>
              <a:rPr lang="cs-CZ" dirty="0" err="1" smtClean="0"/>
              <a:t>Prodos</a:t>
            </a:r>
            <a:r>
              <a:rPr lang="cs-CZ" dirty="0" smtClean="0"/>
              <a:t> 2007, ISBN 978-80-7230-189-8</a:t>
            </a:r>
          </a:p>
          <a:p>
            <a:r>
              <a:rPr lang="cs-CZ" dirty="0"/>
              <a:t>Člověk a jeho svět </a:t>
            </a:r>
            <a:r>
              <a:rPr lang="cs-CZ" dirty="0" smtClean="0"/>
              <a:t>3 – pracovní sešit, </a:t>
            </a:r>
            <a:r>
              <a:rPr lang="cs-CZ" dirty="0"/>
              <a:t>Danihelková, Malý, </a:t>
            </a:r>
            <a:r>
              <a:rPr lang="cs-CZ" dirty="0" err="1"/>
              <a:t>Prodos</a:t>
            </a:r>
            <a:r>
              <a:rPr lang="cs-CZ" dirty="0"/>
              <a:t> 2007, ISBN </a:t>
            </a:r>
            <a:r>
              <a:rPr lang="cs-CZ" dirty="0" smtClean="0"/>
              <a:t>978-80-7230-190-4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63743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55</TotalTime>
  <Words>108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NewsPrint</vt:lpstr>
      <vt:lpstr>Prezentace aplikace PowerPoint</vt:lpstr>
      <vt:lpstr>Lidské tělo</vt:lpstr>
      <vt:lpstr>Hlava ramena Horní končetiny – lokty, dlaně, prsty Hrudník Pohlavní orgány – u žen vagína, u mužů penis Dolní končetiny – konela, nárt </vt:lpstr>
      <vt:lpstr>Opakování:</vt:lpstr>
      <vt:lpstr>Použité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LIDSKÉ TĚLO</dc:title>
  <dc:creator>Tana</dc:creator>
  <cp:lastModifiedBy>Tana</cp:lastModifiedBy>
  <cp:revision>11</cp:revision>
  <dcterms:created xsi:type="dcterms:W3CDTF">2012-04-20T19:31:07Z</dcterms:created>
  <dcterms:modified xsi:type="dcterms:W3CDTF">2013-07-23T12:27:20Z</dcterms:modified>
</cp:coreProperties>
</file>