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pomocucitelum.cz/katalog-ucebnich-materialu/biologie/lidske-telo/lidska-kostra-pro-male-deti-659.html" TargetMode="External"/><Relationship Id="rId3" Type="http://schemas.openxmlformats.org/officeDocument/2006/relationships/hyperlink" Target="http://skolajecna.cz/biologie/Sources/Photogallery_Detail.php?intSource=1&amp;intImageId=23" TargetMode="External"/><Relationship Id="rId7" Type="http://schemas.openxmlformats.org/officeDocument/2006/relationships/hyperlink" Target="http://vyuka.zsjarose.cz/index.php?action=lesson_detail&amp;id=376" TargetMode="External"/><Relationship Id="rId2" Type="http://schemas.openxmlformats.org/officeDocument/2006/relationships/hyperlink" Target="http://lidsketelo.webnode.cz/soustava-kosterni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vyuka.zsjarose.cz/index.php?action=lesson_detail&amp;id=375" TargetMode="External"/><Relationship Id="rId5" Type="http://schemas.openxmlformats.org/officeDocument/2006/relationships/hyperlink" Target="http://www.spinesurgery.cz/spine_anatomy.html" TargetMode="External"/><Relationship Id="rId4" Type="http://schemas.openxmlformats.org/officeDocument/2006/relationships/hyperlink" Target="http://absolventi.gymcheb.cz/2010/pesimli/trup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3012752"/>
          </a:xfrm>
        </p:spPr>
        <p:txBody>
          <a:bodyPr>
            <a:normAutofit/>
          </a:bodyPr>
          <a:lstStyle/>
          <a:p>
            <a:pPr algn="ctr"/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149080"/>
            <a:ext cx="4968552" cy="1752600"/>
          </a:xfrm>
        </p:spPr>
        <p:txBody>
          <a:bodyPr>
            <a:noAutofit/>
          </a:bodyPr>
          <a:lstStyle/>
          <a:p>
            <a:pPr algn="l" fontAlgn="base"/>
            <a:r>
              <a:rPr lang="cs-CZ" sz="1600" dirty="0">
                <a:latin typeface="Arial Black" pitchFamily="34" charset="0"/>
              </a:rPr>
              <a:t>Název školy: Základní škola a mateřská škola Bělá</a:t>
            </a:r>
          </a:p>
          <a:p>
            <a:pPr algn="l" fontAlgn="base"/>
            <a:r>
              <a:rPr lang="cs-CZ" sz="1600" dirty="0">
                <a:latin typeface="Arial Black" pitchFamily="34" charset="0"/>
              </a:rPr>
              <a:t>Autor: Mgr. </a:t>
            </a:r>
            <a:r>
              <a:rPr lang="cs-CZ" sz="1600" dirty="0" err="1">
                <a:latin typeface="Arial Black" pitchFamily="34" charset="0"/>
              </a:rPr>
              <a:t>Vilkusová</a:t>
            </a:r>
            <a:r>
              <a:rPr lang="cs-CZ" sz="1600" dirty="0">
                <a:latin typeface="Arial Black" pitchFamily="34" charset="0"/>
              </a:rPr>
              <a:t> Anna</a:t>
            </a:r>
          </a:p>
          <a:p>
            <a:pPr algn="l" fontAlgn="base"/>
            <a:r>
              <a:rPr lang="cs-CZ" sz="1600" dirty="0">
                <a:latin typeface="Arial Black" pitchFamily="34" charset="0"/>
              </a:rPr>
              <a:t>Název: </a:t>
            </a:r>
            <a:r>
              <a:rPr lang="cs-CZ" sz="1600" dirty="0" smtClean="0">
                <a:latin typeface="Arial Black" pitchFamily="34" charset="0"/>
              </a:rPr>
              <a:t>VY_32_INOVACE_02_-Kostra</a:t>
            </a:r>
            <a:endParaRPr lang="cs-CZ" sz="1600" dirty="0">
              <a:latin typeface="Arial Black" pitchFamily="34" charset="0"/>
            </a:endParaRPr>
          </a:p>
          <a:p>
            <a:pPr algn="l" fontAlgn="base"/>
            <a:r>
              <a:rPr lang="cs-CZ" sz="1600" dirty="0">
                <a:latin typeface="Arial Black" pitchFamily="34" charset="0"/>
              </a:rPr>
              <a:t>Číslo a název klíčové aktivity: III/2 Inovace a zkvalitnění výuky prostřednictvím ICT</a:t>
            </a:r>
          </a:p>
          <a:p>
            <a:pPr algn="l" fontAlgn="base"/>
            <a:r>
              <a:rPr lang="cs-CZ" sz="1600" dirty="0">
                <a:latin typeface="Arial Black" pitchFamily="34" charset="0"/>
              </a:rPr>
              <a:t>Číslo projektu: CZ.1.07/1.4.00/21.1334</a:t>
            </a:r>
          </a:p>
          <a:p>
            <a:pPr algn="l"/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61719"/>
            <a:ext cx="7272808" cy="1773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0970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260648"/>
            <a:ext cx="5079925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382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Chrání mozek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84784"/>
            <a:ext cx="5085184" cy="4996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1124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Hrudní koš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Skládá se:</a:t>
            </a:r>
          </a:p>
          <a:p>
            <a:r>
              <a:rPr lang="cs-CZ" dirty="0" smtClean="0"/>
              <a:t>Žebra</a:t>
            </a:r>
          </a:p>
          <a:p>
            <a:r>
              <a:rPr lang="cs-CZ" dirty="0" smtClean="0"/>
              <a:t>páteř</a:t>
            </a:r>
          </a:p>
          <a:p>
            <a:endParaRPr lang="cs-CZ" dirty="0"/>
          </a:p>
          <a:p>
            <a:r>
              <a:rPr lang="cs-CZ" dirty="0" smtClean="0"/>
              <a:t>Chrání důležité orgány</a:t>
            </a:r>
          </a:p>
          <a:p>
            <a:r>
              <a:rPr lang="cs-CZ" dirty="0" smtClean="0"/>
              <a:t>Srdce, plíce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810" y="188641"/>
            <a:ext cx="4698395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28595"/>
            <a:ext cx="2642760" cy="3172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3587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Kosti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4752528" cy="4644008"/>
          </a:xfrm>
        </p:spPr>
        <p:txBody>
          <a:bodyPr/>
          <a:lstStyle/>
          <a:p>
            <a:r>
              <a:rPr lang="cs-CZ" dirty="0" smtClean="0"/>
              <a:t>Klíční kost</a:t>
            </a:r>
          </a:p>
          <a:p>
            <a:r>
              <a:rPr lang="cs-CZ" dirty="0" smtClean="0"/>
              <a:t>Lopatka</a:t>
            </a:r>
          </a:p>
          <a:p>
            <a:r>
              <a:rPr lang="cs-CZ" dirty="0" smtClean="0"/>
              <a:t>Pažní kost</a:t>
            </a:r>
          </a:p>
          <a:p>
            <a:r>
              <a:rPr lang="cs-CZ" dirty="0" smtClean="0"/>
              <a:t>Loketní kost – </a:t>
            </a:r>
            <a:r>
              <a:rPr lang="cs-CZ" sz="1400" dirty="0" smtClean="0"/>
              <a:t>směřuje k malíčku</a:t>
            </a:r>
          </a:p>
          <a:p>
            <a:r>
              <a:rPr lang="cs-CZ" dirty="0" smtClean="0"/>
              <a:t>Vřetení kost – </a:t>
            </a:r>
            <a:r>
              <a:rPr lang="cs-CZ" sz="1400" dirty="0" smtClean="0"/>
              <a:t>směřuje k palci</a:t>
            </a:r>
          </a:p>
          <a:p>
            <a:r>
              <a:rPr lang="cs-CZ" sz="2800" dirty="0" smtClean="0"/>
              <a:t>Zápěstí </a:t>
            </a:r>
          </a:p>
          <a:p>
            <a:r>
              <a:rPr lang="cs-CZ" sz="2800" dirty="0" smtClean="0"/>
              <a:t>Články prstů</a:t>
            </a:r>
            <a:endParaRPr lang="cs-CZ" sz="2800" dirty="0"/>
          </a:p>
          <a:p>
            <a:endParaRPr lang="cs-CZ" sz="1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125" y="1340768"/>
            <a:ext cx="3280047" cy="4866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4823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dolní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Pánevní kost</a:t>
            </a:r>
          </a:p>
          <a:p>
            <a:r>
              <a:rPr lang="cs-CZ" dirty="0" smtClean="0"/>
              <a:t>Stehenní kost</a:t>
            </a:r>
          </a:p>
          <a:p>
            <a:r>
              <a:rPr lang="cs-CZ" dirty="0" smtClean="0"/>
              <a:t>Bérec </a:t>
            </a:r>
          </a:p>
          <a:p>
            <a:pPr>
              <a:buFontTx/>
              <a:buChar char="-"/>
            </a:pPr>
            <a:r>
              <a:rPr lang="cs-CZ" i="1" dirty="0" smtClean="0"/>
              <a:t>Kost lýtková – </a:t>
            </a:r>
            <a:r>
              <a:rPr lang="cs-CZ" sz="1800" i="1" dirty="0" smtClean="0"/>
              <a:t>k malíčku</a:t>
            </a:r>
          </a:p>
          <a:p>
            <a:pPr>
              <a:buFontTx/>
              <a:buChar char="-"/>
            </a:pPr>
            <a:r>
              <a:rPr lang="cs-CZ" i="1" dirty="0" smtClean="0"/>
              <a:t>Kost holení</a:t>
            </a:r>
            <a:r>
              <a:rPr lang="cs-CZ" dirty="0" smtClean="0"/>
              <a:t> – </a:t>
            </a:r>
            <a:r>
              <a:rPr lang="cs-CZ" sz="1800" dirty="0" smtClean="0"/>
              <a:t>k palci</a:t>
            </a:r>
          </a:p>
          <a:p>
            <a:pPr>
              <a:buFont typeface="Courier New" pitchFamily="49" charset="0"/>
              <a:buChar char="o"/>
            </a:pPr>
            <a:r>
              <a:rPr lang="cs-CZ" sz="3200" dirty="0" smtClean="0"/>
              <a:t>Nárt</a:t>
            </a:r>
          </a:p>
          <a:p>
            <a:pPr>
              <a:buFont typeface="Courier New" pitchFamily="49" charset="0"/>
              <a:buChar char="o"/>
            </a:pPr>
            <a:r>
              <a:rPr lang="cs-CZ" sz="3200" dirty="0" smtClean="0"/>
              <a:t>Články prstů</a:t>
            </a:r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816"/>
            <a:ext cx="3714750" cy="495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8203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4330824" cy="497002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Popište obrázek:</a:t>
            </a:r>
          </a:p>
          <a:p>
            <a:endParaRPr lang="cs-CZ" dirty="0"/>
          </a:p>
          <a:p>
            <a:r>
              <a:rPr lang="cs-CZ" sz="2000" dirty="0" smtClean="0"/>
              <a:t>Lebka</a:t>
            </a:r>
          </a:p>
          <a:p>
            <a:endParaRPr lang="cs-CZ" sz="2000" dirty="0" smtClean="0"/>
          </a:p>
          <a:p>
            <a:r>
              <a:rPr lang="cs-CZ" sz="2000" dirty="0" smtClean="0"/>
              <a:t>Hrudní koš - Páteř a žebra</a:t>
            </a:r>
          </a:p>
          <a:p>
            <a:r>
              <a:rPr lang="cs-CZ" sz="2000" dirty="0" smtClean="0"/>
              <a:t>Kost pažní</a:t>
            </a:r>
          </a:p>
          <a:p>
            <a:r>
              <a:rPr lang="cs-CZ" sz="2000" dirty="0" smtClean="0"/>
              <a:t>Kost loketní</a:t>
            </a:r>
          </a:p>
          <a:p>
            <a:r>
              <a:rPr lang="cs-CZ" sz="2000" dirty="0" smtClean="0"/>
              <a:t>Kost vřetení</a:t>
            </a:r>
          </a:p>
          <a:p>
            <a:r>
              <a:rPr lang="cs-CZ" sz="2000" dirty="0" smtClean="0"/>
              <a:t>Zápěstí</a:t>
            </a:r>
          </a:p>
          <a:p>
            <a:r>
              <a:rPr lang="cs-CZ" sz="2000" dirty="0" smtClean="0"/>
              <a:t>Články prstů</a:t>
            </a:r>
          </a:p>
          <a:p>
            <a:endParaRPr lang="cs-CZ" sz="2000" dirty="0"/>
          </a:p>
          <a:p>
            <a:r>
              <a:rPr lang="cs-CZ" sz="2000" dirty="0" smtClean="0"/>
              <a:t>Pánev</a:t>
            </a:r>
          </a:p>
          <a:p>
            <a:r>
              <a:rPr lang="cs-CZ" sz="2000" dirty="0" smtClean="0"/>
              <a:t>Kost stehenní</a:t>
            </a:r>
          </a:p>
          <a:p>
            <a:r>
              <a:rPr lang="cs-CZ" sz="2000" dirty="0" smtClean="0"/>
              <a:t>Bérec kost lýtková a holení</a:t>
            </a:r>
          </a:p>
          <a:p>
            <a:r>
              <a:rPr lang="cs-CZ" sz="2000" dirty="0" smtClean="0"/>
              <a:t>Nárt</a:t>
            </a:r>
          </a:p>
          <a:p>
            <a:r>
              <a:rPr lang="cs-CZ" sz="2000" dirty="0" smtClean="0"/>
              <a:t>Články prstů</a:t>
            </a:r>
          </a:p>
          <a:p>
            <a:endParaRPr lang="cs-CZ" sz="20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340768"/>
            <a:ext cx="3789957" cy="521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432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-</a:t>
            </a:r>
            <a:r>
              <a:rPr lang="cs-CZ" dirty="0" err="1" smtClean="0"/>
              <a:t>obrákzy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 K vyhledávání byl použit vyhledávač </a:t>
            </a:r>
            <a:r>
              <a:rPr lang="cs-CZ" dirty="0" err="1" smtClean="0"/>
              <a:t>google</a:t>
            </a:r>
            <a:r>
              <a:rPr lang="cs-CZ" dirty="0" smtClean="0"/>
              <a:t>- obrázky - kostra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http://lidsketelo.webnode.cz/soustava-kosterni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skolajecna.cz/biologie/Sources/Photogallery_Detail.php?intSource=1&amp;intImageId=23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absolventi.gymcheb.cz/2010/pesimli/trup.html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www.spinesurgery.cz/spine_anatomy.html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vyuka.zsjarose.cz/index.php?action=lesson_detail&amp;id=375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vyuka.zsjarose.cz/index.php?action=lesson_detail&amp;id=376</a:t>
            </a:r>
            <a:endParaRPr lang="cs-CZ" dirty="0" smtClean="0"/>
          </a:p>
          <a:p>
            <a:r>
              <a:rPr lang="cs-CZ" dirty="0">
                <a:hlinkClick r:id="rId8"/>
              </a:rPr>
              <a:t>http://pomocucitelum.cz/katalog-ucebnich-materialu/biologie/lidske-telo/lidska-kostra-pro-male-deti-659.html</a:t>
            </a:r>
            <a:endParaRPr lang="cs-CZ" dirty="0"/>
          </a:p>
          <a:p>
            <a:r>
              <a:rPr lang="cs-CZ" sz="2800" dirty="0" smtClean="0"/>
              <a:t>Člověk </a:t>
            </a:r>
            <a:r>
              <a:rPr lang="cs-CZ" sz="2800" dirty="0"/>
              <a:t>a jeho svět 3, Danihelková, Malý, </a:t>
            </a:r>
            <a:r>
              <a:rPr lang="cs-CZ" sz="2800" dirty="0" err="1"/>
              <a:t>Prodos</a:t>
            </a:r>
            <a:r>
              <a:rPr lang="cs-CZ" sz="2800" dirty="0"/>
              <a:t> 2007, ISBN 978-80-7230-189-8</a:t>
            </a:r>
          </a:p>
          <a:p>
            <a:r>
              <a:rPr lang="cs-CZ" sz="2800" dirty="0"/>
              <a:t>Člověk a jeho svět 3 – pracovní sešit, Danihelková, Malý, </a:t>
            </a:r>
            <a:r>
              <a:rPr lang="cs-CZ" sz="2800" dirty="0" err="1"/>
              <a:t>Prodos</a:t>
            </a:r>
            <a:r>
              <a:rPr lang="cs-CZ" sz="2800" dirty="0"/>
              <a:t> 2007, ISBN 978-80-7230-190-4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9172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106</TotalTime>
  <Words>199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Prezentace aplikace PowerPoint</vt:lpstr>
      <vt:lpstr>Kostra</vt:lpstr>
      <vt:lpstr>Lebka</vt:lpstr>
      <vt:lpstr>Hrudní koš</vt:lpstr>
      <vt:lpstr>Kosti horní končetiny</vt:lpstr>
      <vt:lpstr>Kostra dolní končetiny</vt:lpstr>
      <vt:lpstr>Opakování:</vt:lpstr>
      <vt:lpstr>Použité -obrákzy: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 Kostra  </dc:title>
  <dc:creator>Tana</dc:creator>
  <cp:lastModifiedBy>Tana</cp:lastModifiedBy>
  <cp:revision>13</cp:revision>
  <dcterms:created xsi:type="dcterms:W3CDTF">2012-04-20T18:04:20Z</dcterms:created>
  <dcterms:modified xsi:type="dcterms:W3CDTF">2013-07-23T12:33:50Z</dcterms:modified>
</cp:coreProperties>
</file>