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silnovanie.sk/svalove-partie-t9455.html" TargetMode="External"/><Relationship Id="rId3" Type="http://schemas.openxmlformats.org/officeDocument/2006/relationships/hyperlink" Target="http://omladnete.webnode.cz/oblicejove-svaly/" TargetMode="External"/><Relationship Id="rId7" Type="http://schemas.openxmlformats.org/officeDocument/2006/relationships/hyperlink" Target="http://www.wikiskripta.eu/index.php/Musculus_pyramidalis" TargetMode="External"/><Relationship Id="rId2" Type="http://schemas.openxmlformats.org/officeDocument/2006/relationships/hyperlink" Target="http://zdravi.e15.cz/clanek/priloha-pacientske-listy/lidske-svaly-44766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kiskripta.eu/index.php/Musculus_rectus_abdominis" TargetMode="External"/><Relationship Id="rId5" Type="http://schemas.openxmlformats.org/officeDocument/2006/relationships/hyperlink" Target="http://www.e-kulturistika.cz/view.php?cisloclanku=2006090003" TargetMode="External"/><Relationship Id="rId10" Type="http://schemas.openxmlformats.org/officeDocument/2006/relationships/hyperlink" Target="http://fotky-foto.cz/fotobanka/anatomie-svaly(32859478)/" TargetMode="External"/><Relationship Id="rId4" Type="http://schemas.openxmlformats.org/officeDocument/2006/relationships/hyperlink" Target="http://www.helago-cz.cz/product/m10-rozlozitelny-model-horni-koncetiny-se-svaly-6-casti/" TargetMode="External"/><Relationship Id="rId9" Type="http://schemas.openxmlformats.org/officeDocument/2006/relationships/hyperlink" Target="http://ucivo.webnode.cz/album/poznavacky-z-antropologie/svaly-dolnich-koncetin-jp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12776"/>
            <a:ext cx="7772400" cy="178010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fontAlgn="base"/>
            <a:r>
              <a:rPr lang="cs-CZ" b="1" dirty="0"/>
              <a:t>Název: </a:t>
            </a:r>
            <a:r>
              <a:rPr lang="cs-CZ" dirty="0" smtClean="0"/>
              <a:t>VY_32_INOVACE_04_Svaly</a:t>
            </a:r>
            <a:endParaRPr lang="cs-CZ" dirty="0"/>
          </a:p>
          <a:p>
            <a:pPr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164" y="1412776"/>
            <a:ext cx="6400800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22422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 nám umožňují aktivní pohyb</a:t>
            </a:r>
          </a:p>
          <a:p>
            <a:endParaRPr lang="cs-CZ" dirty="0" smtClean="0"/>
          </a:p>
          <a:p>
            <a:r>
              <a:rPr lang="cs-CZ" b="1" i="1" dirty="0" smtClean="0"/>
              <a:t>Kosterní svaly </a:t>
            </a:r>
            <a:r>
              <a:rPr lang="cs-CZ" dirty="0" smtClean="0"/>
              <a:t>– jsou na kostře, ty ovládáme vůlí</a:t>
            </a:r>
          </a:p>
          <a:p>
            <a:r>
              <a:rPr lang="cs-CZ" b="1" i="1" dirty="0" smtClean="0"/>
              <a:t>Hladké svaly </a:t>
            </a:r>
            <a:r>
              <a:rPr lang="cs-CZ" dirty="0" smtClean="0"/>
              <a:t>– z těch jsou tvořeny vnitřní orgány</a:t>
            </a:r>
          </a:p>
          <a:p>
            <a:r>
              <a:rPr lang="cs-CZ" b="1" i="1" dirty="0" smtClean="0"/>
              <a:t>Srdeční svalovina </a:t>
            </a:r>
            <a:r>
              <a:rPr lang="cs-CZ" dirty="0" smtClean="0"/>
              <a:t>- srdce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826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6925960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2961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/>
          <a:lstStyle/>
          <a:p>
            <a:r>
              <a:rPr lang="cs-CZ" dirty="0" smtClean="0"/>
              <a:t>Svaly obličeje – mimické svaly, umožňují nám se smát, mračit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obličeje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780928"/>
            <a:ext cx="4857328" cy="352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3608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628800"/>
            <a:ext cx="4019061" cy="4824536"/>
          </a:xfrm>
        </p:spPr>
        <p:txBody>
          <a:bodyPr/>
          <a:lstStyle/>
          <a:p>
            <a:r>
              <a:rPr lang="cs-CZ" sz="1800" dirty="0" smtClean="0"/>
              <a:t>Mezi nejdůležitější svaly patří</a:t>
            </a:r>
            <a:r>
              <a:rPr lang="cs-CZ" dirty="0" smtClean="0"/>
              <a:t>: </a:t>
            </a:r>
          </a:p>
          <a:p>
            <a:endParaRPr lang="cs-CZ" dirty="0" smtClean="0"/>
          </a:p>
          <a:p>
            <a:r>
              <a:rPr lang="cs-CZ" b="1" dirty="0" smtClean="0"/>
              <a:t>Deltový sval </a:t>
            </a:r>
            <a:r>
              <a:rPr lang="cs-CZ" dirty="0" smtClean="0"/>
              <a:t>– okolo ramenního kloubu</a:t>
            </a:r>
          </a:p>
          <a:p>
            <a:r>
              <a:rPr lang="cs-CZ" b="1" dirty="0" smtClean="0"/>
              <a:t>Dvojhlavý sval </a:t>
            </a:r>
            <a:r>
              <a:rPr lang="cs-CZ" dirty="0" smtClean="0"/>
              <a:t>– biceps </a:t>
            </a:r>
          </a:p>
          <a:p>
            <a:r>
              <a:rPr lang="cs-CZ" b="1" dirty="0" smtClean="0"/>
              <a:t>Trojhlavý sval</a:t>
            </a:r>
            <a:r>
              <a:rPr lang="cs-CZ" dirty="0" smtClean="0"/>
              <a:t> – triceps</a:t>
            </a:r>
          </a:p>
          <a:p>
            <a:pPr marL="0" indent="0">
              <a:buNone/>
            </a:pPr>
            <a:r>
              <a:rPr lang="cs-CZ" dirty="0" smtClean="0"/>
              <a:t>natahují loketní kloub, natahují  ramenní kloub, otáčí </a:t>
            </a:r>
            <a:r>
              <a:rPr lang="cs-CZ" dirty="0"/>
              <a:t>předloktí</a:t>
            </a:r>
          </a:p>
          <a:p>
            <a:endParaRPr lang="cs-CZ" dirty="0" smtClean="0"/>
          </a:p>
          <a:p>
            <a:r>
              <a:rPr lang="cs-CZ" b="1" dirty="0" smtClean="0"/>
              <a:t>Svaly ruky </a:t>
            </a:r>
            <a:r>
              <a:rPr lang="cs-CZ" dirty="0" smtClean="0"/>
              <a:t>– ohýbají prsty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horní končetiny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36004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1337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2852936"/>
            <a:ext cx="4176464" cy="3600400"/>
          </a:xfrm>
        </p:spPr>
        <p:txBody>
          <a:bodyPr/>
          <a:lstStyle/>
          <a:p>
            <a:r>
              <a:rPr lang="cs-CZ" dirty="0" smtClean="0"/>
              <a:t>Mezi nejvýraznější patří:</a:t>
            </a:r>
          </a:p>
          <a:p>
            <a:endParaRPr lang="cs-CZ" dirty="0"/>
          </a:p>
          <a:p>
            <a:r>
              <a:rPr lang="cs-CZ" b="1" i="1" dirty="0" smtClean="0"/>
              <a:t>Široký sval zádový (3)</a:t>
            </a:r>
          </a:p>
          <a:p>
            <a:r>
              <a:rPr lang="cs-CZ" b="1" i="1" dirty="0" smtClean="0"/>
              <a:t>Trapézový sval (1)</a:t>
            </a:r>
          </a:p>
          <a:p>
            <a:endParaRPr lang="cs-CZ" dirty="0"/>
          </a:p>
          <a:p>
            <a:r>
              <a:rPr lang="cs-CZ" dirty="0" smtClean="0"/>
              <a:t>Drží vzpřímenost celého těla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zad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4176464" cy="3925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750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700808"/>
            <a:ext cx="7776864" cy="4752528"/>
          </a:xfrm>
        </p:spPr>
        <p:txBody>
          <a:bodyPr/>
          <a:lstStyle/>
          <a:p>
            <a:r>
              <a:rPr lang="cs-CZ" b="1" i="1" dirty="0" smtClean="0"/>
              <a:t>Přímý břišní sval </a:t>
            </a:r>
            <a:r>
              <a:rPr lang="cs-CZ" dirty="0" smtClean="0"/>
              <a:t>– ohýbá páteř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b="1" i="1" dirty="0" smtClean="0"/>
              <a:t>Boční břišní svaly </a:t>
            </a:r>
            <a:r>
              <a:rPr lang="cs-CZ" dirty="0" smtClean="0"/>
              <a:t>– ohýbají a otáčí páteř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Svaly břicha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76712"/>
            <a:ext cx="2421893" cy="2508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59857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88256"/>
            <a:ext cx="1993404" cy="24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312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844824"/>
            <a:ext cx="4032448" cy="4536504"/>
          </a:xfrm>
        </p:spPr>
        <p:txBody>
          <a:bodyPr>
            <a:normAutofit/>
          </a:bodyPr>
          <a:lstStyle/>
          <a:p>
            <a:endParaRPr lang="cs-CZ" b="1" i="1" dirty="0" smtClean="0"/>
          </a:p>
          <a:p>
            <a:r>
              <a:rPr lang="cs-CZ" b="1" i="1" dirty="0" smtClean="0"/>
              <a:t>Hýžďové svaly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 smtClean="0"/>
              <a:t>umožňují pohyb v kyčelním a kolenním kloubu (nejčastěji se zde píchají injekce)</a:t>
            </a:r>
          </a:p>
          <a:p>
            <a:endParaRPr lang="cs-CZ" b="1" i="1" dirty="0" smtClean="0"/>
          </a:p>
          <a:p>
            <a:r>
              <a:rPr lang="cs-CZ" b="1" i="1" dirty="0" smtClean="0"/>
              <a:t>Čtyřhlavý sval stehenní – </a:t>
            </a:r>
          </a:p>
          <a:p>
            <a:pPr marL="0" indent="0">
              <a:buNone/>
            </a:pPr>
            <a:r>
              <a:rPr lang="cs-CZ" dirty="0" smtClean="0"/>
              <a:t>pohyb kyčle a kolene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     Svaly bérce</a:t>
            </a:r>
          </a:p>
          <a:p>
            <a:pPr marL="0" indent="0">
              <a:buNone/>
            </a:pPr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Svaly dolní končetiny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001" y="1628800"/>
            <a:ext cx="4307428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50806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340768"/>
            <a:ext cx="4896545" cy="4785395"/>
          </a:xfrm>
        </p:spPr>
        <p:txBody>
          <a:bodyPr>
            <a:normAutofit/>
          </a:bodyPr>
          <a:lstStyle/>
          <a:p>
            <a:r>
              <a:rPr lang="cs-CZ" b="1" dirty="0" smtClean="0"/>
              <a:t>Vyjmenuj svaly horní končetiny a jejich funkci.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sz="1600" dirty="0"/>
              <a:t>Deltový sval – okolo ramenního kloubu</a:t>
            </a:r>
          </a:p>
          <a:p>
            <a:r>
              <a:rPr lang="cs-CZ" sz="1600" dirty="0"/>
              <a:t>Dvojhlavý sval – biceps </a:t>
            </a:r>
          </a:p>
          <a:p>
            <a:r>
              <a:rPr lang="cs-CZ" sz="1600" dirty="0"/>
              <a:t>Trojhlavý sval – triceps</a:t>
            </a:r>
          </a:p>
          <a:p>
            <a:pPr marL="0" indent="0">
              <a:buNone/>
            </a:pPr>
            <a:r>
              <a:rPr lang="cs-CZ" sz="1600" dirty="0"/>
              <a:t>natahují loketní kloub, natahují  ramenní kloub</a:t>
            </a:r>
            <a:r>
              <a:rPr lang="cs-CZ" sz="1600" dirty="0" smtClean="0"/>
              <a:t>,</a:t>
            </a:r>
          </a:p>
          <a:p>
            <a:pPr marL="0" indent="0">
              <a:buNone/>
            </a:pPr>
            <a:r>
              <a:rPr lang="cs-CZ" sz="1600" dirty="0" smtClean="0"/>
              <a:t> </a:t>
            </a:r>
            <a:r>
              <a:rPr lang="cs-CZ" sz="1600" dirty="0"/>
              <a:t>otáčí předloktí</a:t>
            </a:r>
          </a:p>
          <a:p>
            <a:endParaRPr lang="cs-CZ" sz="1600" dirty="0"/>
          </a:p>
          <a:p>
            <a:r>
              <a:rPr lang="cs-CZ" sz="1600" dirty="0"/>
              <a:t>Svaly ruky – ohýbají prsty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Opakování: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80928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5663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chrome </a:t>
            </a:r>
            <a:r>
              <a:rPr lang="cs-CZ" dirty="0" smtClean="0"/>
              <a:t>– svaly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zdravi.e15.cz/clanek/priloha-pacientske-listy/lidske-svaly-447668</a:t>
            </a:r>
            <a:endParaRPr lang="cs-CZ" dirty="0" smtClean="0"/>
          </a:p>
          <a:p>
            <a:r>
              <a:rPr lang="cs-CZ" dirty="0">
                <a:hlinkClick r:id="rId3"/>
              </a:rPr>
              <a:t>http://omladnete.webnode.cz/oblicejove-svaly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http://www.helago-cz.cz/product/m10-rozlozitelny-model-horni-koncetiny-se-svaly-6-casti/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www.e-kulturistika.cz/view.php?cisloclanku=2006090003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www.wikiskripta.eu/index.php/Musculus_rectus_abdominis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www.wikiskripta.eu/index.php/Musculus_pyramidalis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www.posilnovanie.sk/svalove-partie-t9455.html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http://ucivo.webnode.cz/album/poznavacky-z-antropologie/svaly-dolnich-koncetin-jpg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http://fotky-foto.cz/fotobanka/anatomie-svaly(32859478)/</a:t>
            </a:r>
            <a:endParaRPr lang="cs-CZ" dirty="0"/>
          </a:p>
          <a:p>
            <a:r>
              <a:rPr lang="cs-CZ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832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368</TotalTime>
  <Words>299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Svaly</vt:lpstr>
      <vt:lpstr>Prezentace aplikace PowerPoint</vt:lpstr>
      <vt:lpstr>Svaly obličeje</vt:lpstr>
      <vt:lpstr>Svaly horní končetiny</vt:lpstr>
      <vt:lpstr>Svaly zad</vt:lpstr>
      <vt:lpstr>Svaly břicha</vt:lpstr>
      <vt:lpstr>Svaly dolní končetiny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SVALY</dc:title>
  <dc:creator>Tana</dc:creator>
  <cp:lastModifiedBy>Tana</cp:lastModifiedBy>
  <cp:revision>15</cp:revision>
  <dcterms:created xsi:type="dcterms:W3CDTF">2012-04-23T21:25:06Z</dcterms:created>
  <dcterms:modified xsi:type="dcterms:W3CDTF">2013-07-23T19:04:07Z</dcterms:modified>
</cp:coreProperties>
</file>