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61" r:id="rId4"/>
    <p:sldId id="262" r:id="rId5"/>
    <p:sldId id="258" r:id="rId6"/>
    <p:sldId id="25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5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aturitniokruhy.estranky.cz/fotoalbum/travici-a-vylucovaci-soustava/vylucovaci-soustava.html" TargetMode="External"/><Relationship Id="rId2" Type="http://schemas.openxmlformats.org/officeDocument/2006/relationships/hyperlink" Target="http://cs.wikipedia.org/wiki/Vylu%C4%8Dovac%C3%AD_soustava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easicath.cz/cz/mocove-ustroji.ph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endParaRPr lang="cs-CZ" cap="none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915816" y="3717032"/>
            <a:ext cx="6120680" cy="2592288"/>
          </a:xfrm>
        </p:spPr>
        <p:txBody>
          <a:bodyPr>
            <a:normAutofit lnSpcReduction="10000"/>
          </a:bodyPr>
          <a:lstStyle/>
          <a:p>
            <a:pPr algn="ctr" fontAlgn="base"/>
            <a:r>
              <a:rPr lang="cs-CZ" b="1" dirty="0"/>
              <a:t>Název školy: </a:t>
            </a:r>
            <a:r>
              <a:rPr lang="cs-CZ" dirty="0"/>
              <a:t>Základní škola a mateřská škola Bělá</a:t>
            </a:r>
          </a:p>
          <a:p>
            <a:pPr algn="ctr" fontAlgn="base"/>
            <a:r>
              <a:rPr lang="cs-CZ" b="1" dirty="0"/>
              <a:t>Autor: </a:t>
            </a:r>
            <a:r>
              <a:rPr lang="cs-CZ" dirty="0"/>
              <a:t>Mgr. </a:t>
            </a:r>
            <a:r>
              <a:rPr lang="cs-CZ" dirty="0" err="1"/>
              <a:t>Vilkusová</a:t>
            </a:r>
            <a:r>
              <a:rPr lang="cs-CZ" dirty="0"/>
              <a:t> Anna</a:t>
            </a:r>
          </a:p>
          <a:p>
            <a:pPr algn="ctr" fontAlgn="base"/>
            <a:r>
              <a:rPr lang="cs-CZ" b="1" dirty="0"/>
              <a:t>Název: </a:t>
            </a:r>
            <a:r>
              <a:rPr lang="cs-CZ" dirty="0" smtClean="0"/>
              <a:t>VY_32_INOVACE_09_Vylučovací soustava</a:t>
            </a:r>
            <a:endParaRPr lang="cs-CZ" dirty="0"/>
          </a:p>
          <a:p>
            <a:pPr algn="ctr" fontAlgn="base"/>
            <a:r>
              <a:rPr lang="cs-CZ" b="1" dirty="0"/>
              <a:t>Číslo a název klíčové aktivity:</a:t>
            </a:r>
            <a:r>
              <a:rPr lang="cs-CZ" dirty="0"/>
              <a:t> III/2 Inovace a zkvalitnění výuky prostřednictvím ICT</a:t>
            </a:r>
          </a:p>
          <a:p>
            <a:pPr algn="ctr" fontAlgn="base"/>
            <a:r>
              <a:rPr lang="cs-CZ" b="1" dirty="0"/>
              <a:t>Číslo projektu: </a:t>
            </a:r>
            <a:r>
              <a:rPr lang="cs-CZ" dirty="0"/>
              <a:t>CZ.1.07/1.4.00/21.1334</a:t>
            </a:r>
          </a:p>
          <a:p>
            <a:pPr algn="ctr"/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056184"/>
            <a:ext cx="6071493" cy="14549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0752677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Vylučovací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Zajišťuje vylučování odpadních látek z těla</a:t>
            </a:r>
          </a:p>
          <a:p>
            <a:endParaRPr lang="cs-CZ" dirty="0"/>
          </a:p>
          <a:p>
            <a:r>
              <a:rPr lang="cs-CZ" dirty="0" smtClean="0"/>
              <a:t>Skládá se: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Ledviny</a:t>
            </a:r>
          </a:p>
          <a:p>
            <a:pPr marL="0" indent="0">
              <a:buNone/>
            </a:pPr>
            <a:r>
              <a:rPr lang="cs-CZ" dirty="0" smtClean="0"/>
              <a:t>        Močovody</a:t>
            </a:r>
          </a:p>
          <a:p>
            <a:pPr marL="0" indent="0">
              <a:buNone/>
            </a:pPr>
            <a:r>
              <a:rPr lang="cs-CZ" dirty="0" smtClean="0"/>
              <a:t>        Močový měchýř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2470" y="2763281"/>
            <a:ext cx="4381500" cy="3686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5889837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ledviny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4618856" cy="484632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Jsou uloženy vedle páteře </a:t>
            </a:r>
          </a:p>
          <a:p>
            <a:endParaRPr lang="cs-CZ" dirty="0"/>
          </a:p>
          <a:p>
            <a:r>
              <a:rPr lang="cs-CZ" dirty="0" smtClean="0"/>
              <a:t>Čistí se zde krev, od škodlivých látek</a:t>
            </a:r>
          </a:p>
          <a:p>
            <a:endParaRPr lang="cs-CZ" dirty="0"/>
          </a:p>
          <a:p>
            <a:r>
              <a:rPr lang="cs-CZ" dirty="0" smtClean="0"/>
              <a:t>Tvoří se zde moč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916832"/>
            <a:ext cx="3173605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9978077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884824"/>
          </a:xfrm>
        </p:spPr>
        <p:txBody>
          <a:bodyPr>
            <a:normAutofit/>
          </a:bodyPr>
          <a:lstStyle/>
          <a:p>
            <a:r>
              <a:rPr lang="cs-CZ" dirty="0" smtClean="0"/>
              <a:t>Močovody</a:t>
            </a:r>
            <a:br>
              <a:rPr lang="cs-CZ" dirty="0" smtClean="0"/>
            </a:br>
            <a:r>
              <a:rPr lang="cs-CZ" dirty="0" smtClean="0"/>
              <a:t>a</a:t>
            </a:r>
            <a:br>
              <a:rPr lang="cs-CZ" dirty="0" smtClean="0"/>
            </a:br>
            <a:r>
              <a:rPr lang="cs-CZ" dirty="0" smtClean="0"/>
              <a:t>močový měchýř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7239000" cy="4394888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i="1" u="sng" dirty="0" smtClean="0"/>
              <a:t>Močovody</a:t>
            </a:r>
          </a:p>
          <a:p>
            <a:r>
              <a:rPr lang="cs-CZ" dirty="0" smtClean="0"/>
              <a:t>Vedou moč do močového měchýře</a:t>
            </a:r>
          </a:p>
          <a:p>
            <a:endParaRPr lang="cs-CZ" dirty="0"/>
          </a:p>
          <a:p>
            <a:r>
              <a:rPr lang="cs-CZ" i="1" u="sng" dirty="0" smtClean="0"/>
              <a:t>Močový měchýř</a:t>
            </a:r>
          </a:p>
          <a:p>
            <a:r>
              <a:rPr lang="cs-CZ" dirty="0" smtClean="0"/>
              <a:t>Zachycuje moč, před vyloučením z těla</a:t>
            </a:r>
          </a:p>
          <a:p>
            <a:endParaRPr lang="cs-CZ" i="1" u="sng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04664"/>
            <a:ext cx="2232248" cy="297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6447343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453604" cy="1095400"/>
          </a:xfrm>
        </p:spPr>
        <p:txBody>
          <a:bodyPr/>
          <a:lstStyle/>
          <a:p>
            <a:pPr algn="ctr"/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427984" y="1595332"/>
            <a:ext cx="3969228" cy="4713988"/>
          </a:xfrm>
        </p:spPr>
        <p:txBody>
          <a:bodyPr/>
          <a:lstStyle/>
          <a:p>
            <a:pPr algn="ctr"/>
            <a:endParaRPr lang="cs-CZ" b="1" dirty="0" smtClean="0"/>
          </a:p>
          <a:p>
            <a:pPr algn="ctr"/>
            <a:r>
              <a:rPr lang="cs-CZ" b="1" dirty="0" smtClean="0"/>
              <a:t>Popiš vylučovací systém:</a:t>
            </a:r>
          </a:p>
          <a:p>
            <a:pPr algn="ctr"/>
            <a:endParaRPr lang="cs-CZ" b="1" dirty="0"/>
          </a:p>
          <a:p>
            <a:pPr marL="457200" indent="-457200" algn="ctr">
              <a:buAutoNum type="arabicPeriod"/>
            </a:pPr>
            <a:r>
              <a:rPr lang="cs-CZ" b="1" dirty="0" smtClean="0"/>
              <a:t>Ledviny</a:t>
            </a:r>
          </a:p>
          <a:p>
            <a:pPr marL="457200" indent="-457200" algn="ctr">
              <a:buAutoNum type="arabicPeriod"/>
            </a:pPr>
            <a:endParaRPr lang="cs-CZ" b="1" dirty="0"/>
          </a:p>
          <a:p>
            <a:pPr marL="457200" indent="-457200" algn="ctr">
              <a:buAutoNum type="arabicPeriod"/>
            </a:pPr>
            <a:r>
              <a:rPr lang="cs-CZ" b="1" dirty="0" smtClean="0"/>
              <a:t>2. močovody</a:t>
            </a:r>
          </a:p>
          <a:p>
            <a:pPr marL="457200" indent="-457200" algn="ctr">
              <a:buAutoNum type="arabicPeriod"/>
            </a:pPr>
            <a:endParaRPr lang="cs-CZ" b="1" dirty="0"/>
          </a:p>
          <a:p>
            <a:pPr marL="457200" indent="-457200" algn="ctr">
              <a:buAutoNum type="arabicPeriod"/>
            </a:pPr>
            <a:r>
              <a:rPr lang="cs-CZ" b="1" dirty="0" smtClean="0"/>
              <a:t>3. močový měchýř</a:t>
            </a:r>
            <a:endParaRPr lang="cs-CZ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628800"/>
            <a:ext cx="4044705" cy="4536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514690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355160" cy="4846320"/>
          </a:xfrm>
        </p:spPr>
        <p:txBody>
          <a:bodyPr>
            <a:normAutofit fontScale="85000" lnSpcReduction="10000"/>
          </a:bodyPr>
          <a:lstStyle/>
          <a:p>
            <a:endParaRPr lang="cs-CZ" dirty="0" smtClean="0"/>
          </a:p>
          <a:p>
            <a:r>
              <a:rPr lang="cs-CZ" sz="1800" dirty="0" smtClean="0"/>
              <a:t>Byl použit vyhledávač </a:t>
            </a:r>
            <a:r>
              <a:rPr lang="cs-CZ" sz="1800" dirty="0" err="1" smtClean="0"/>
              <a:t>google</a:t>
            </a:r>
            <a:r>
              <a:rPr lang="cs-CZ" sz="1800" dirty="0" smtClean="0"/>
              <a:t> – vylučovací soustava – obrázky</a:t>
            </a:r>
          </a:p>
          <a:p>
            <a:endParaRPr lang="cs-CZ" dirty="0" smtClean="0"/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cs.wikipedia.org/wiki/Vylu%C4%8Dovac%C3%AD_soustava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www.maturitniokruhy.estranky.cz/fotoalbum/travici-a-vylucovaci-soustava/vylucovaci-soustava.html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www.maturitniokruhy.estranky.cz/fotoalbum/travici-a-vylucovaci-soustava/vylucovaci-soustava.html</a:t>
            </a:r>
            <a:endParaRPr lang="cs-CZ" dirty="0" smtClean="0"/>
          </a:p>
          <a:p>
            <a:r>
              <a:rPr lang="cs-CZ" dirty="0">
                <a:hlinkClick r:id="rId4"/>
              </a:rPr>
              <a:t>http://www.easicath.cz/cz/mocove-ustroji.php</a:t>
            </a:r>
            <a:endParaRPr lang="cs-CZ" dirty="0"/>
          </a:p>
          <a:p>
            <a:r>
              <a:rPr lang="cs-CZ" dirty="0" smtClean="0"/>
              <a:t>Člověk </a:t>
            </a:r>
            <a:r>
              <a:rPr lang="cs-CZ" dirty="0"/>
              <a:t>a jeho svět 3, Danihelková, Malý, </a:t>
            </a:r>
            <a:r>
              <a:rPr lang="cs-CZ" dirty="0" err="1"/>
              <a:t>Prodos</a:t>
            </a:r>
            <a:r>
              <a:rPr lang="cs-CZ" dirty="0"/>
              <a:t> 2007, ISBN 978-80-7230-189-8</a:t>
            </a:r>
          </a:p>
          <a:p>
            <a:r>
              <a:rPr lang="cs-CZ" dirty="0"/>
              <a:t>Člověk a jeho svět 3 – pracovní sešit, Danihelková, Malý, </a:t>
            </a:r>
            <a:r>
              <a:rPr lang="cs-CZ" dirty="0" err="1"/>
              <a:t>Prodos</a:t>
            </a:r>
            <a:r>
              <a:rPr lang="cs-CZ" dirty="0"/>
              <a:t> 2007, ISBN 978-80-7230-190-4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573691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306</TotalTime>
  <Words>157</Words>
  <Application>Microsoft Office PowerPoint</Application>
  <PresentationFormat>Předvádění na obrazovce (4:3)</PresentationFormat>
  <Paragraphs>49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Bohatý</vt:lpstr>
      <vt:lpstr>Prezentace aplikace PowerPoint</vt:lpstr>
      <vt:lpstr>Vylučovací soustava</vt:lpstr>
      <vt:lpstr>ledviny</vt:lpstr>
      <vt:lpstr>Močovody a močový měchýř</vt:lpstr>
      <vt:lpstr>opakování</vt:lpstr>
      <vt:lpstr>Použité 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LIDSKÉ TĚLO  Vylučovací soustava</dc:title>
  <dc:creator>Tana</dc:creator>
  <cp:lastModifiedBy>Tana</cp:lastModifiedBy>
  <cp:revision>10</cp:revision>
  <dcterms:created xsi:type="dcterms:W3CDTF">2012-04-12T13:37:55Z</dcterms:created>
  <dcterms:modified xsi:type="dcterms:W3CDTF">2013-07-24T19:50:20Z</dcterms:modified>
</cp:coreProperties>
</file>