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1" r:id="rId4"/>
    <p:sldId id="272" r:id="rId5"/>
    <p:sldId id="265" r:id="rId6"/>
    <p:sldId id="273" r:id="rId7"/>
    <p:sldId id="266" r:id="rId8"/>
    <p:sldId id="274" r:id="rId9"/>
    <p:sldId id="268" r:id="rId10"/>
    <p:sldId id="275" r:id="rId11"/>
    <p:sldId id="269" r:id="rId12"/>
    <p:sldId id="276" r:id="rId13"/>
    <p:sldId id="270" r:id="rId14"/>
    <p:sldId id="262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5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strip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strips/>
  </p:transition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lanky.katalognotebooku.cz/2522-pocitace-si-jiz-brzy-osvoji-vsechny-lidske-smysl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8068" y="139539"/>
            <a:ext cx="4938638" cy="186684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2132856"/>
            <a:ext cx="6840760" cy="4725143"/>
          </a:xfrm>
        </p:spPr>
        <p:txBody>
          <a:bodyPr anchor="ctr" anchorCtr="0">
            <a:noAutofit/>
          </a:bodyPr>
          <a:lstStyle/>
          <a:p>
            <a:pPr algn="ctr" fontAlgn="base"/>
            <a:r>
              <a:rPr lang="cs-CZ" sz="1600" b="1" dirty="0"/>
              <a:t>Název školy: </a:t>
            </a:r>
            <a:r>
              <a:rPr lang="cs-CZ" sz="1600" dirty="0"/>
              <a:t>Základní škola a mateřská škola Bělá</a:t>
            </a:r>
          </a:p>
          <a:p>
            <a:pPr algn="ctr" fontAlgn="base"/>
            <a:r>
              <a:rPr lang="cs-CZ" sz="1600" b="1" dirty="0"/>
              <a:t>Autor: </a:t>
            </a:r>
            <a:r>
              <a:rPr lang="cs-CZ" sz="1600" dirty="0"/>
              <a:t>Mgr. Vilkusová Anna</a:t>
            </a:r>
          </a:p>
          <a:p>
            <a:pPr algn="ctr" fontAlgn="base"/>
            <a:r>
              <a:rPr lang="cs-CZ" sz="1600" b="1" dirty="0"/>
              <a:t>Název</a:t>
            </a:r>
            <a:r>
              <a:rPr lang="cs-CZ" sz="1600" b="1"/>
              <a:t>: </a:t>
            </a:r>
            <a:r>
              <a:rPr lang="cs-CZ" sz="1600" smtClean="0"/>
              <a:t>VY_32_INOVACE_10_Smysly</a:t>
            </a:r>
            <a:endParaRPr lang="cs-CZ" sz="1600" dirty="0"/>
          </a:p>
          <a:p>
            <a:pPr algn="ctr" fontAlgn="base"/>
            <a:r>
              <a:rPr lang="cs-CZ" sz="1600" b="1" dirty="0"/>
              <a:t>Číslo a název klíčové aktivity:</a:t>
            </a:r>
            <a:r>
              <a:rPr lang="cs-CZ" sz="1600" dirty="0"/>
              <a:t> III/2 Inovace a zkvalitnění výuky prostřednictvím ICT</a:t>
            </a:r>
          </a:p>
          <a:p>
            <a:pPr algn="ctr" fontAlgn="base"/>
            <a:r>
              <a:rPr lang="cs-CZ" sz="1600" b="1" dirty="0"/>
              <a:t>Číslo projektu: </a:t>
            </a:r>
            <a:r>
              <a:rPr lang="cs-CZ" sz="1600" dirty="0"/>
              <a:t>CZ.1.07/1.4.00/21.1334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9005" y="1340768"/>
            <a:ext cx="6359525" cy="1524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8965105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i="1" dirty="0" smtClean="0"/>
              <a:t>smysl</a:t>
            </a:r>
            <a:endParaRPr lang="cs-CZ" sz="4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00628"/>
            <a:ext cx="7948364" cy="41285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Smyslem vnímáme okolní svět</a:t>
            </a:r>
          </a:p>
          <a:p>
            <a:r>
              <a:rPr lang="cs-CZ" sz="3200" dirty="0" smtClean="0"/>
              <a:t>Máme 5 smyslů:</a:t>
            </a:r>
          </a:p>
          <a:p>
            <a:r>
              <a:rPr lang="cs-CZ" sz="3200" dirty="0" smtClean="0"/>
              <a:t>1. Zrak</a:t>
            </a:r>
          </a:p>
          <a:p>
            <a:r>
              <a:rPr lang="cs-CZ" sz="3200" dirty="0" smtClean="0"/>
              <a:t>2. Sluch</a:t>
            </a:r>
          </a:p>
          <a:p>
            <a:r>
              <a:rPr lang="cs-CZ" sz="3200" dirty="0" smtClean="0"/>
              <a:t>3. Čich</a:t>
            </a:r>
          </a:p>
          <a:p>
            <a:r>
              <a:rPr lang="cs-CZ" sz="3200" dirty="0" smtClean="0"/>
              <a:t>4. Chuť</a:t>
            </a:r>
          </a:p>
          <a:p>
            <a:r>
              <a:rPr lang="cs-CZ" sz="3200" dirty="0" smtClean="0"/>
              <a:t>5. Hmat</a:t>
            </a:r>
            <a:endParaRPr lang="cs-CZ" sz="32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033399"/>
            <a:ext cx="5048250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2017183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Všechny tyto smysly vnímáme díky nervovým zakončením.</a:t>
            </a:r>
          </a:p>
          <a:p>
            <a:endParaRPr lang="cs-CZ" sz="2400" dirty="0"/>
          </a:p>
          <a:p>
            <a:r>
              <a:rPr lang="cs-CZ" sz="2400" b="0" i="1" dirty="0" smtClean="0"/>
              <a:t>Opakování: nervová soustava</a:t>
            </a:r>
          </a:p>
          <a:p>
            <a:endParaRPr lang="cs-CZ" sz="2400" dirty="0" smtClean="0"/>
          </a:p>
          <a:p>
            <a:r>
              <a:rPr lang="cs-CZ" sz="2400" dirty="0" smtClean="0"/>
              <a:t>Nervová zakončení reagují na podněty z okolí.</a:t>
            </a:r>
            <a:endParaRPr lang="cs-CZ" sz="2400" dirty="0"/>
          </a:p>
        </p:txBody>
      </p:sp>
      <p:pic>
        <p:nvPicPr>
          <p:cNvPr id="5122" name="Picture 2" descr="C:\Users\Tana\AppData\Local\Microsoft\Windows\Temporary Internet Files\Content.IE5\ABB0T4FB\MC9004387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141470"/>
            <a:ext cx="3505200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4536848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00138"/>
            <a:ext cx="5344616" cy="4017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668870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Orgánem zraku je oko.</a:t>
            </a:r>
          </a:p>
          <a:p>
            <a:r>
              <a:rPr lang="cs-CZ" dirty="0" smtClean="0"/>
              <a:t>Lidé se můžou narodit se špatným zrakem, nebo můžou o zrak přijít během života. </a:t>
            </a:r>
          </a:p>
          <a:p>
            <a:r>
              <a:rPr lang="cs-CZ" dirty="0" smtClean="0"/>
              <a:t>Zrak se během života zhoršuje.</a:t>
            </a:r>
          </a:p>
          <a:p>
            <a:r>
              <a:rPr lang="cs-CZ" dirty="0" smtClean="0"/>
              <a:t>Slepí lidé užívají místo očí bílou hůl, nebo vodícího psa.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708920"/>
            <a:ext cx="3748236" cy="2367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7490856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24744"/>
            <a:ext cx="4864019" cy="4561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8496275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67484" y="1100628"/>
            <a:ext cx="7520940" cy="3579849"/>
          </a:xfrm>
        </p:spPr>
        <p:txBody>
          <a:bodyPr/>
          <a:lstStyle/>
          <a:p>
            <a:r>
              <a:rPr lang="cs-CZ" dirty="0" smtClean="0"/>
              <a:t>Orgánem čichu je nos.</a:t>
            </a:r>
          </a:p>
          <a:p>
            <a:r>
              <a:rPr lang="cs-CZ" dirty="0" smtClean="0"/>
              <a:t>Nosem nejen dýcháme, ale i vnímáme vůně, zápachy.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44824"/>
            <a:ext cx="4090565" cy="4159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1489311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24744"/>
            <a:ext cx="4694548" cy="4705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354403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Orgánem sluchu je kostěný hlemýžď ve vnitřním uchu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Ušním boltec slouží k lepšímu zachycení zvuku</a:t>
            </a:r>
          </a:p>
          <a:p>
            <a:r>
              <a:rPr lang="cs-CZ" dirty="0" smtClean="0"/>
              <a:t>Hluší lidé se dorozumívají znakovou řečí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100" y="1700808"/>
            <a:ext cx="144780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294439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52736"/>
            <a:ext cx="5972013" cy="4489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600939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Chuť vnímáme jazykem , na něm jsou uloženy chuťové pohárky.</a:t>
            </a:r>
          </a:p>
          <a:p>
            <a:endParaRPr lang="cs-CZ" dirty="0"/>
          </a:p>
          <a:p>
            <a:r>
              <a:rPr lang="cs-CZ" dirty="0" smtClean="0"/>
              <a:t>Vnímáme  chuť sladkou, slanou, hořkou, kyselou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36912"/>
            <a:ext cx="4118128" cy="1874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944162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36712"/>
            <a:ext cx="6925943" cy="4633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9662240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800" dirty="0" smtClean="0"/>
              <a:t>Konečky prstů vnímáme okolní svět pomocí hmatu.</a:t>
            </a:r>
          </a:p>
          <a:p>
            <a:endParaRPr lang="cs-CZ" sz="1800" dirty="0"/>
          </a:p>
          <a:p>
            <a:endParaRPr lang="cs-CZ" sz="1800" dirty="0" smtClean="0"/>
          </a:p>
          <a:p>
            <a:r>
              <a:rPr lang="cs-CZ" sz="1800" dirty="0" smtClean="0"/>
              <a:t>Hrubé, jemné, příjemné, nepříjemné, ale hlavně teplo a chlad – toto nás chrání před popáleninami</a:t>
            </a:r>
          </a:p>
          <a:p>
            <a:endParaRPr lang="cs-CZ" sz="1800" dirty="0"/>
          </a:p>
          <a:p>
            <a:r>
              <a:rPr lang="cs-CZ" sz="1800" dirty="0" smtClean="0"/>
              <a:t>Hmat mají slepí lidé vyvinutější, jelikož ho používají ke čtení tzv. Braillovo</a:t>
            </a:r>
            <a:r>
              <a:rPr lang="cs-CZ" sz="1800" b="0" dirty="0" smtClean="0"/>
              <a:t> </a:t>
            </a:r>
            <a:r>
              <a:rPr lang="cs-CZ" sz="1800" dirty="0" smtClean="0"/>
              <a:t>písmo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036741676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124744"/>
            <a:ext cx="7520940" cy="3579849"/>
          </a:xfrm>
        </p:spPr>
        <p:txBody>
          <a:bodyPr/>
          <a:lstStyle/>
          <a:p>
            <a:r>
              <a:rPr lang="cs-CZ" dirty="0" smtClean="0"/>
              <a:t>Vyjmenujte všechny lidské smysly:</a:t>
            </a:r>
          </a:p>
          <a:p>
            <a:endParaRPr lang="cs-CZ" dirty="0"/>
          </a:p>
          <a:p>
            <a:r>
              <a:rPr lang="cs-CZ" dirty="0" smtClean="0"/>
              <a:t>Sluch</a:t>
            </a:r>
          </a:p>
          <a:p>
            <a:r>
              <a:rPr lang="cs-CZ" dirty="0" smtClean="0"/>
              <a:t>Zrak</a:t>
            </a:r>
          </a:p>
          <a:p>
            <a:r>
              <a:rPr lang="cs-CZ" dirty="0" smtClean="0"/>
              <a:t>Chuť</a:t>
            </a:r>
          </a:p>
          <a:p>
            <a:r>
              <a:rPr lang="cs-CZ" dirty="0" smtClean="0"/>
              <a:t>Hmat</a:t>
            </a:r>
          </a:p>
          <a:p>
            <a:r>
              <a:rPr lang="cs-CZ" dirty="0" smtClean="0"/>
              <a:t>Čich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44824"/>
            <a:ext cx="3368575" cy="4505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9313893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8069520" cy="4992668"/>
          </a:xfrm>
        </p:spPr>
        <p:txBody>
          <a:bodyPr>
            <a:normAutofit/>
          </a:bodyPr>
          <a:lstStyle/>
          <a:p>
            <a:r>
              <a:rPr lang="cs-CZ" dirty="0" smtClean="0"/>
              <a:t>Byl použit vyhledávač </a:t>
            </a:r>
            <a:r>
              <a:rPr lang="cs-CZ" dirty="0" err="1" smtClean="0"/>
              <a:t>google</a:t>
            </a:r>
            <a:r>
              <a:rPr lang="cs-CZ" dirty="0" smtClean="0"/>
              <a:t> chrome </a:t>
            </a:r>
            <a:endParaRPr lang="cs-CZ" dirty="0" smtClean="0"/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- http</a:t>
            </a:r>
            <a:r>
              <a:rPr lang="cs-CZ" dirty="0">
                <a:hlinkClick r:id="rId2"/>
              </a:rPr>
              <a:t>://clanky.katalognotebooku.cz/2522-pocitace-si-jiz-brzy-osvoji-vsechny-lidske-smysly/</a:t>
            </a:r>
            <a:endParaRPr lang="cs-CZ" dirty="0"/>
          </a:p>
          <a:p>
            <a:r>
              <a:rPr lang="cs-CZ" dirty="0" smtClean="0"/>
              <a:t>- Klipart</a:t>
            </a:r>
          </a:p>
          <a:p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Člověk </a:t>
            </a:r>
            <a:r>
              <a:rPr lang="cs-CZ" dirty="0"/>
              <a:t>a jeho svět 3, Danihelková, Malý, </a:t>
            </a:r>
            <a:r>
              <a:rPr lang="cs-CZ" dirty="0" err="1"/>
              <a:t>Prodos</a:t>
            </a:r>
            <a:r>
              <a:rPr lang="cs-CZ" dirty="0"/>
              <a:t> 2007, ISBN </a:t>
            </a:r>
            <a:r>
              <a:rPr lang="cs-CZ" dirty="0" smtClean="0"/>
              <a:t>978-80-7230-189-8</a:t>
            </a:r>
          </a:p>
          <a:p>
            <a:pPr>
              <a:buFontTx/>
              <a:buChar char="-"/>
            </a:pPr>
            <a:endParaRPr lang="cs-CZ" dirty="0"/>
          </a:p>
          <a:p>
            <a:r>
              <a:rPr lang="cs-CZ" dirty="0" smtClean="0"/>
              <a:t>- Člověk </a:t>
            </a:r>
            <a:r>
              <a:rPr lang="cs-CZ" dirty="0"/>
              <a:t>a jeho svět 3 – pracovní sešit,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978-80-7230-190-4</a:t>
            </a:r>
          </a:p>
          <a:p>
            <a:endParaRPr lang="cs-CZ" b="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309844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97</TotalTime>
  <Words>283</Words>
  <Application>Microsoft Office PowerPoint</Application>
  <PresentationFormat>Předvádění na obrazovce (4:3)</PresentationFormat>
  <Paragraphs>67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Úhly</vt:lpstr>
      <vt:lpstr>Prezentace aplikace PowerPoint</vt:lpstr>
      <vt:lpstr>smysl</vt:lpstr>
      <vt:lpstr>Prezentace aplikace PowerPoint</vt:lpstr>
      <vt:lpstr>Prezentace aplikace PowerPoint</vt:lpstr>
      <vt:lpstr>zrak</vt:lpstr>
      <vt:lpstr>Prezentace aplikace PowerPoint</vt:lpstr>
      <vt:lpstr>čich</vt:lpstr>
      <vt:lpstr>Prezentace aplikace PowerPoint</vt:lpstr>
      <vt:lpstr>Sluch</vt:lpstr>
      <vt:lpstr>Prezentace aplikace PowerPoint</vt:lpstr>
      <vt:lpstr>chuť</vt:lpstr>
      <vt:lpstr>Prezentace aplikace PowerPoint</vt:lpstr>
      <vt:lpstr>hmat</vt:lpstr>
      <vt:lpstr>Opakování: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  Smysly</dc:title>
  <dc:creator>Tana</dc:creator>
  <cp:lastModifiedBy>Tana</cp:lastModifiedBy>
  <cp:revision>15</cp:revision>
  <dcterms:created xsi:type="dcterms:W3CDTF">2012-04-23T20:51:46Z</dcterms:created>
  <dcterms:modified xsi:type="dcterms:W3CDTF">2013-08-18T19:42:25Z</dcterms:modified>
</cp:coreProperties>
</file>