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2" r:id="rId3"/>
    <p:sldId id="256" r:id="rId4"/>
    <p:sldId id="258" r:id="rId5"/>
    <p:sldId id="259" r:id="rId6"/>
    <p:sldId id="263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voziku.wz.cz/pater_micha.htm" TargetMode="External"/><Relationship Id="rId2" Type="http://schemas.openxmlformats.org/officeDocument/2006/relationships/hyperlink" Target="http://cs.wikipedia.org/wiki/M%C3%ADch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pz.health.sk/health/anatomia.php?lekcia=a4" TargetMode="External"/><Relationship Id="rId4" Type="http://schemas.openxmlformats.org/officeDocument/2006/relationships/hyperlink" Target="http://webspace.ship.edu/cgboer/theneur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8458200" cy="2808312"/>
          </a:xfrm>
        </p:spPr>
        <p:txBody>
          <a:bodyPr>
            <a:noAutofit/>
          </a:bodyPr>
          <a:lstStyle/>
          <a:p>
            <a:pPr algn="ctr"/>
            <a:endParaRPr lang="cs-CZ" sz="5400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140968"/>
            <a:ext cx="8458200" cy="2304256"/>
          </a:xfrm>
        </p:spPr>
        <p:txBody>
          <a:bodyPr>
            <a:normAutofit fontScale="92500" lnSpcReduction="10000"/>
          </a:bodyPr>
          <a:lstStyle/>
          <a:p>
            <a:pPr algn="ctr"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algn="ctr"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algn="ctr" fontAlgn="base"/>
            <a:r>
              <a:rPr lang="cs-CZ" b="1" dirty="0"/>
              <a:t>Název: </a:t>
            </a:r>
            <a:r>
              <a:rPr lang="cs-CZ" dirty="0" smtClean="0"/>
              <a:t>VY_32_INOVACE_11_Nervová soustava</a:t>
            </a:r>
            <a:endParaRPr lang="cs-CZ" dirty="0"/>
          </a:p>
          <a:p>
            <a:pPr algn="ctr"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algn="ctr"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algn="ctr"/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285" y="908720"/>
            <a:ext cx="6359525" cy="152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073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10600" cy="882650"/>
          </a:xfrm>
        </p:spPr>
        <p:txBody>
          <a:bodyPr/>
          <a:lstStyle/>
          <a:p>
            <a:pPr algn="ctr"/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39952" y="1412776"/>
            <a:ext cx="4680520" cy="4608512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Zachycuje a zpracovává signály přicházející z venku a zajišťuje reakce na ně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b="1" dirty="0" smtClean="0"/>
              <a:t>SKLÁDÁ SE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dirty="0" smtClean="0"/>
              <a:t>Mozek</a:t>
            </a:r>
          </a:p>
          <a:p>
            <a:pPr marL="0" indent="0" algn="ctr">
              <a:buNone/>
            </a:pPr>
            <a:r>
              <a:rPr lang="cs-CZ" dirty="0" smtClean="0"/>
              <a:t>Mícha</a:t>
            </a:r>
          </a:p>
          <a:p>
            <a:pPr marL="0" indent="0" algn="ctr">
              <a:buNone/>
            </a:pPr>
            <a:r>
              <a:rPr lang="cs-CZ" dirty="0" smtClean="0"/>
              <a:t>Nervy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3468622" cy="4633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438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900" y="260648"/>
            <a:ext cx="8458200" cy="1222375"/>
          </a:xfrm>
        </p:spPr>
        <p:txBody>
          <a:bodyPr/>
          <a:lstStyle/>
          <a:p>
            <a:pPr algn="ctr"/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30456"/>
            <a:ext cx="4695056" cy="48628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Řídící centrum celého organismu</a:t>
            </a:r>
          </a:p>
          <a:p>
            <a:endParaRPr lang="cs-CZ" sz="2800" dirty="0" smtClean="0"/>
          </a:p>
          <a:p>
            <a:r>
              <a:rPr lang="cs-CZ" sz="2800" dirty="0" smtClean="0"/>
              <a:t>Nachází se zde centra pro dýchání srdeční tep, trávení</a:t>
            </a:r>
          </a:p>
          <a:p>
            <a:endParaRPr lang="cs-CZ" sz="2800" dirty="0" smtClean="0"/>
          </a:p>
          <a:p>
            <a:r>
              <a:rPr lang="cs-CZ" sz="2800" dirty="0" smtClean="0"/>
              <a:t>Ovlivňuje naše chování, mysl, paměť</a:t>
            </a:r>
          </a:p>
          <a:p>
            <a:endParaRPr lang="cs-CZ" sz="28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88840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8064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20000"/>
          </a:bodyPr>
          <a:lstStyle/>
          <a:p>
            <a:r>
              <a:rPr lang="cs-CZ" sz="4000" dirty="0" smtClean="0"/>
              <a:t>Nervová trubice uvnitř páteře</a:t>
            </a:r>
          </a:p>
          <a:p>
            <a:r>
              <a:rPr lang="cs-CZ" sz="4000" dirty="0" smtClean="0"/>
              <a:t>Navazuje na mozek</a:t>
            </a:r>
          </a:p>
          <a:p>
            <a:r>
              <a:rPr lang="cs-CZ" sz="4000" dirty="0" smtClean="0"/>
              <a:t>Z míchy vychází nervy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1900" dirty="0" smtClean="0"/>
              <a:t>Průřez míchou</a:t>
            </a:r>
            <a:endParaRPr lang="cs-CZ" sz="19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12976"/>
            <a:ext cx="2952328" cy="2539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2943225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3817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tvořeny nervovými buňkami</a:t>
            </a:r>
          </a:p>
          <a:p>
            <a:r>
              <a:rPr lang="cs-CZ" dirty="0" smtClean="0"/>
              <a:t>A vedou signály z periferie –</a:t>
            </a:r>
          </a:p>
          <a:p>
            <a:pPr marL="0" indent="0">
              <a:buNone/>
            </a:pPr>
            <a:r>
              <a:rPr lang="cs-CZ" dirty="0" smtClean="0"/>
              <a:t> (okrajových částí těla) do mozku a zpět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Nervová buňka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NEURON</a:t>
            </a:r>
          </a:p>
          <a:p>
            <a:pPr marL="0" indent="0">
              <a:buNone/>
            </a:pPr>
            <a:r>
              <a:rPr lang="cs-CZ" sz="2800" dirty="0" smtClean="0"/>
              <a:t>     Základ přenosů, všech signálů</a:t>
            </a:r>
          </a:p>
          <a:p>
            <a:pPr marL="0" indent="0">
              <a:buNone/>
            </a:pPr>
            <a:r>
              <a:rPr lang="cs-CZ" sz="2800" dirty="0" smtClean="0"/>
              <a:t>               = (vzruchů)</a:t>
            </a:r>
            <a:endParaRPr lang="cs-CZ" sz="28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3015"/>
            <a:ext cx="3672408" cy="262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73807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popiš nervový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043064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1. Mozek</a:t>
            </a:r>
          </a:p>
          <a:p>
            <a:endParaRPr lang="cs-CZ" dirty="0"/>
          </a:p>
          <a:p>
            <a:r>
              <a:rPr lang="cs-CZ" dirty="0" smtClean="0"/>
              <a:t>2. Mícha</a:t>
            </a:r>
          </a:p>
          <a:p>
            <a:endParaRPr lang="cs-CZ" dirty="0"/>
          </a:p>
          <a:p>
            <a:r>
              <a:rPr lang="cs-CZ" dirty="0" smtClean="0"/>
              <a:t>3. Nervy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496" y="1700808"/>
            <a:ext cx="4758952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3985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Byl použit vyhledávač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google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– obrázky – nervová soustava</a:t>
            </a: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Klipart</a:t>
            </a: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cs.wikipedia.org/wiki/M%C3%ADcha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navoziku.wz.cz/pater_micha.htm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  <a:hlinkClick r:id="rId4"/>
              </a:rPr>
              <a:t>http://webspace.ship.edu/cgboer/theneuron.html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www.opz.health.sk/health/anatomia.php?lekcia=a4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Člověk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 jeho svět 3, Danihelková, Malý,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2007, ISBN 978-80-7230-189-8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Člověk a jeho svět 3 – pracovní sešit, Danihelková, Malý,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2007, ISBN 978-80-7230-190-4</a:t>
            </a: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240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202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Nervová soustava</vt:lpstr>
      <vt:lpstr>Mozek</vt:lpstr>
      <vt:lpstr>Mícha</vt:lpstr>
      <vt:lpstr>nervy</vt:lpstr>
      <vt:lpstr>Opakování – popiš nervový systém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Tana</dc:creator>
  <cp:lastModifiedBy>Tana</cp:lastModifiedBy>
  <cp:revision>12</cp:revision>
  <dcterms:created xsi:type="dcterms:W3CDTF">2012-04-09T20:53:01Z</dcterms:created>
  <dcterms:modified xsi:type="dcterms:W3CDTF">2013-08-18T19:57:58Z</dcterms:modified>
</cp:coreProperties>
</file>